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247F49-78FC-6516-D475-DD7B27FA3715}" v="3" dt="2025-09-03T17:06:10.8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Hoffman" userId="S::matthew.hoffman@nteuchapter66.org::2437c4dc-0b29-4997-9ac2-b5ce5fac96bc" providerId="AD" clId="Web-{43F043F2-BBF6-B5F9-7E8C-33B40303F3B2}"/>
    <pc:docChg chg="addSld modSld">
      <pc:chgData name="Matthew Hoffman" userId="S::matthew.hoffman@nteuchapter66.org::2437c4dc-0b29-4997-9ac2-b5ce5fac96bc" providerId="AD" clId="Web-{43F043F2-BBF6-B5F9-7E8C-33B40303F3B2}" dt="2025-08-28T15:20:33.327" v="625"/>
      <pc:docMkLst>
        <pc:docMk/>
      </pc:docMkLst>
      <pc:sldChg chg="addSp modSp new mod setBg">
        <pc:chgData name="Matthew Hoffman" userId="S::matthew.hoffman@nteuchapter66.org::2437c4dc-0b29-4997-9ac2-b5ce5fac96bc" providerId="AD" clId="Web-{43F043F2-BBF6-B5F9-7E8C-33B40303F3B2}" dt="2025-08-28T13:07:02.247" v="523" actId="1076"/>
        <pc:sldMkLst>
          <pc:docMk/>
          <pc:sldMk cId="1474879934" sldId="257"/>
        </pc:sldMkLst>
        <pc:spChg chg="mod">
          <ac:chgData name="Matthew Hoffman" userId="S::matthew.hoffman@nteuchapter66.org::2437c4dc-0b29-4997-9ac2-b5ce5fac96bc" providerId="AD" clId="Web-{43F043F2-BBF6-B5F9-7E8C-33B40303F3B2}" dt="2025-08-28T13:07:02.247" v="523" actId="1076"/>
          <ac:spMkLst>
            <pc:docMk/>
            <pc:sldMk cId="1474879934" sldId="257"/>
            <ac:spMk id="2" creationId="{EB64DF90-BDEC-341F-8CD1-08B6B661D9C0}"/>
          </ac:spMkLst>
        </pc:spChg>
        <pc:spChg chg="mod">
          <ac:chgData name="Matthew Hoffman" userId="S::matthew.hoffman@nteuchapter66.org::2437c4dc-0b29-4997-9ac2-b5ce5fac96bc" providerId="AD" clId="Web-{43F043F2-BBF6-B5F9-7E8C-33B40303F3B2}" dt="2025-08-28T12:52:45.340" v="273" actId="20577"/>
          <ac:spMkLst>
            <pc:docMk/>
            <pc:sldMk cId="1474879934" sldId="257"/>
            <ac:spMk id="3" creationId="{0B1FE39D-26B6-C8D4-551D-E0FDB7498980}"/>
          </ac:spMkLst>
        </pc:spChg>
        <pc:spChg chg="add">
          <ac:chgData name="Matthew Hoffman" userId="S::matthew.hoffman@nteuchapter66.org::2437c4dc-0b29-4997-9ac2-b5ce5fac96bc" providerId="AD" clId="Web-{43F043F2-BBF6-B5F9-7E8C-33B40303F3B2}" dt="2025-08-28T12:52:36.950" v="272"/>
          <ac:spMkLst>
            <pc:docMk/>
            <pc:sldMk cId="1474879934" sldId="257"/>
            <ac:spMk id="8" creationId="{47FC6A8B-34F9-40FB-AA2D-E34168F52850}"/>
          </ac:spMkLst>
        </pc:spChg>
        <pc:grpChg chg="add">
          <ac:chgData name="Matthew Hoffman" userId="S::matthew.hoffman@nteuchapter66.org::2437c4dc-0b29-4997-9ac2-b5ce5fac96bc" providerId="AD" clId="Web-{43F043F2-BBF6-B5F9-7E8C-33B40303F3B2}" dt="2025-08-28T12:52:36.950" v="272"/>
          <ac:grpSpMkLst>
            <pc:docMk/>
            <pc:sldMk cId="1474879934" sldId="257"/>
            <ac:grpSpMk id="10" creationId="{D4D684F8-91BF-481C-A965-722756A383D0}"/>
          </ac:grpSpMkLst>
        </pc:grpChg>
      </pc:sldChg>
      <pc:sldChg chg="addSp modSp new mod setBg">
        <pc:chgData name="Matthew Hoffman" userId="S::matthew.hoffman@nteuchapter66.org::2437c4dc-0b29-4997-9ac2-b5ce5fac96bc" providerId="AD" clId="Web-{43F043F2-BBF6-B5F9-7E8C-33B40303F3B2}" dt="2025-08-28T13:06:13.635" v="516" actId="1076"/>
        <pc:sldMkLst>
          <pc:docMk/>
          <pc:sldMk cId="2325418855" sldId="258"/>
        </pc:sldMkLst>
        <pc:spChg chg="mod">
          <ac:chgData name="Matthew Hoffman" userId="S::matthew.hoffman@nteuchapter66.org::2437c4dc-0b29-4997-9ac2-b5ce5fac96bc" providerId="AD" clId="Web-{43F043F2-BBF6-B5F9-7E8C-33B40303F3B2}" dt="2025-08-28T13:06:13.635" v="516" actId="1076"/>
          <ac:spMkLst>
            <pc:docMk/>
            <pc:sldMk cId="2325418855" sldId="258"/>
            <ac:spMk id="2" creationId="{2AE1715C-623C-2D66-34D6-890C1F3B818F}"/>
          </ac:spMkLst>
        </pc:spChg>
        <pc:spChg chg="mod">
          <ac:chgData name="Matthew Hoffman" userId="S::matthew.hoffman@nteuchapter66.org::2437c4dc-0b29-4997-9ac2-b5ce5fac96bc" providerId="AD" clId="Web-{43F043F2-BBF6-B5F9-7E8C-33B40303F3B2}" dt="2025-08-28T13:05:34.866" v="509"/>
          <ac:spMkLst>
            <pc:docMk/>
            <pc:sldMk cId="2325418855" sldId="258"/>
            <ac:spMk id="3" creationId="{A2DC10F6-0F94-E166-8E07-D95DBFAB50BB}"/>
          </ac:spMkLst>
        </pc:spChg>
        <pc:spChg chg="add">
          <ac:chgData name="Matthew Hoffman" userId="S::matthew.hoffman@nteuchapter66.org::2437c4dc-0b29-4997-9ac2-b5ce5fac96bc" providerId="AD" clId="Web-{43F043F2-BBF6-B5F9-7E8C-33B40303F3B2}" dt="2025-08-28T13:05:34.866" v="509"/>
          <ac:spMkLst>
            <pc:docMk/>
            <pc:sldMk cId="2325418855" sldId="258"/>
            <ac:spMk id="8" creationId="{AC14302F-E955-47D0-A56B-D1D1A6953B51}"/>
          </ac:spMkLst>
        </pc:spChg>
        <pc:grpChg chg="add">
          <ac:chgData name="Matthew Hoffman" userId="S::matthew.hoffman@nteuchapter66.org::2437c4dc-0b29-4997-9ac2-b5ce5fac96bc" providerId="AD" clId="Web-{43F043F2-BBF6-B5F9-7E8C-33B40303F3B2}" dt="2025-08-28T13:05:34.866" v="509"/>
          <ac:grpSpMkLst>
            <pc:docMk/>
            <pc:sldMk cId="2325418855" sldId="258"/>
            <ac:grpSpMk id="10" creationId="{572E366A-B6DD-4F06-A42A-FF634FDE1BE1}"/>
          </ac:grpSpMkLst>
        </pc:grpChg>
      </pc:sldChg>
      <pc:sldChg chg="addSp modSp new mod setBg">
        <pc:chgData name="Matthew Hoffman" userId="S::matthew.hoffman@nteuchapter66.org::2437c4dc-0b29-4997-9ac2-b5ce5fac96bc" providerId="AD" clId="Web-{43F043F2-BBF6-B5F9-7E8C-33B40303F3B2}" dt="2025-08-28T13:51:58.478" v="556"/>
        <pc:sldMkLst>
          <pc:docMk/>
          <pc:sldMk cId="3235649272" sldId="259"/>
        </pc:sldMkLst>
        <pc:spChg chg="mod">
          <ac:chgData name="Matthew Hoffman" userId="S::matthew.hoffman@nteuchapter66.org::2437c4dc-0b29-4997-9ac2-b5ce5fac96bc" providerId="AD" clId="Web-{43F043F2-BBF6-B5F9-7E8C-33B40303F3B2}" dt="2025-08-28T13:51:58.478" v="556"/>
          <ac:spMkLst>
            <pc:docMk/>
            <pc:sldMk cId="3235649272" sldId="259"/>
            <ac:spMk id="2" creationId="{7942363F-08FA-BE5D-B94A-A600848B39D0}"/>
          </ac:spMkLst>
        </pc:spChg>
        <pc:spChg chg="mod">
          <ac:chgData name="Matthew Hoffman" userId="S::matthew.hoffman@nteuchapter66.org::2437c4dc-0b29-4997-9ac2-b5ce5fac96bc" providerId="AD" clId="Web-{43F043F2-BBF6-B5F9-7E8C-33B40303F3B2}" dt="2025-08-28T13:51:58.478" v="556"/>
          <ac:spMkLst>
            <pc:docMk/>
            <pc:sldMk cId="3235649272" sldId="259"/>
            <ac:spMk id="3" creationId="{B9CDE54D-9FC3-6AC6-8353-71A89842C48E}"/>
          </ac:spMkLst>
        </pc:spChg>
        <pc:spChg chg="add">
          <ac:chgData name="Matthew Hoffman" userId="S::matthew.hoffman@nteuchapter66.org::2437c4dc-0b29-4997-9ac2-b5ce5fac96bc" providerId="AD" clId="Web-{43F043F2-BBF6-B5F9-7E8C-33B40303F3B2}" dt="2025-08-28T13:51:58.478" v="556"/>
          <ac:spMkLst>
            <pc:docMk/>
            <pc:sldMk cId="3235649272" sldId="259"/>
            <ac:spMk id="10" creationId="{3D5FBB81-B61B-416A-8F5D-A8DDF62530F1}"/>
          </ac:spMkLst>
        </pc:spChg>
        <pc:spChg chg="add">
          <ac:chgData name="Matthew Hoffman" userId="S::matthew.hoffman@nteuchapter66.org::2437c4dc-0b29-4997-9ac2-b5ce5fac96bc" providerId="AD" clId="Web-{43F043F2-BBF6-B5F9-7E8C-33B40303F3B2}" dt="2025-08-28T13:51:58.478" v="556"/>
          <ac:spMkLst>
            <pc:docMk/>
            <pc:sldMk cId="3235649272" sldId="259"/>
            <ac:spMk id="12" creationId="{40C0D7D4-D83D-4C58-87D1-955F0A9173D7}"/>
          </ac:spMkLst>
        </pc:spChg>
        <pc:spChg chg="add">
          <ac:chgData name="Matthew Hoffman" userId="S::matthew.hoffman@nteuchapter66.org::2437c4dc-0b29-4997-9ac2-b5ce5fac96bc" providerId="AD" clId="Web-{43F043F2-BBF6-B5F9-7E8C-33B40303F3B2}" dt="2025-08-28T13:51:58.478" v="556"/>
          <ac:spMkLst>
            <pc:docMk/>
            <pc:sldMk cId="3235649272" sldId="259"/>
            <ac:spMk id="14" creationId="{15F9A324-404E-4C5D-AFF0-C5D0D84182B0}"/>
          </ac:spMkLst>
        </pc:spChg>
        <pc:spChg chg="add">
          <ac:chgData name="Matthew Hoffman" userId="S::matthew.hoffman@nteuchapter66.org::2437c4dc-0b29-4997-9ac2-b5ce5fac96bc" providerId="AD" clId="Web-{43F043F2-BBF6-B5F9-7E8C-33B40303F3B2}" dt="2025-08-28T13:51:58.478" v="556"/>
          <ac:spMkLst>
            <pc:docMk/>
            <pc:sldMk cId="3235649272" sldId="259"/>
            <ac:spMk id="16" creationId="{AC4CE3C4-3600-4353-9FE1-B32D06BEF02B}"/>
          </ac:spMkLst>
        </pc:spChg>
        <pc:picChg chg="add">
          <ac:chgData name="Matthew Hoffman" userId="S::matthew.hoffman@nteuchapter66.org::2437c4dc-0b29-4997-9ac2-b5ce5fac96bc" providerId="AD" clId="Web-{43F043F2-BBF6-B5F9-7E8C-33B40303F3B2}" dt="2025-08-28T13:51:58.478" v="556"/>
          <ac:picMkLst>
            <pc:docMk/>
            <pc:sldMk cId="3235649272" sldId="259"/>
            <ac:picMk id="7" creationId="{8CC20BF1-E6B1-24F2-E850-61FFFC03B277}"/>
          </ac:picMkLst>
        </pc:picChg>
      </pc:sldChg>
      <pc:sldChg chg="addSp delSp modSp new mod setBg">
        <pc:chgData name="Matthew Hoffman" userId="S::matthew.hoffman@nteuchapter66.org::2437c4dc-0b29-4997-9ac2-b5ce5fac96bc" providerId="AD" clId="Web-{43F043F2-BBF6-B5F9-7E8C-33B40303F3B2}" dt="2025-08-28T13:59:31.116" v="562"/>
        <pc:sldMkLst>
          <pc:docMk/>
          <pc:sldMk cId="2714214753" sldId="260"/>
        </pc:sldMkLst>
        <pc:spChg chg="mod">
          <ac:chgData name="Matthew Hoffman" userId="S::matthew.hoffman@nteuchapter66.org::2437c4dc-0b29-4997-9ac2-b5ce5fac96bc" providerId="AD" clId="Web-{43F043F2-BBF6-B5F9-7E8C-33B40303F3B2}" dt="2025-08-28T13:59:31.116" v="562"/>
          <ac:spMkLst>
            <pc:docMk/>
            <pc:sldMk cId="2714214753" sldId="260"/>
            <ac:spMk id="2" creationId="{78E50F39-4CF9-5A55-9374-EC510454F5AC}"/>
          </ac:spMkLst>
        </pc:spChg>
        <pc:spChg chg="add">
          <ac:chgData name="Matthew Hoffman" userId="S::matthew.hoffman@nteuchapter66.org::2437c4dc-0b29-4997-9ac2-b5ce5fac96bc" providerId="AD" clId="Web-{43F043F2-BBF6-B5F9-7E8C-33B40303F3B2}" dt="2025-08-28T13:59:31.116" v="562"/>
          <ac:spMkLst>
            <pc:docMk/>
            <pc:sldMk cId="2714214753" sldId="260"/>
            <ac:spMk id="9" creationId="{47FC6A8B-34F9-40FB-AA2D-E34168F52850}"/>
          </ac:spMkLst>
        </pc:spChg>
        <pc:spChg chg="add">
          <ac:chgData name="Matthew Hoffman" userId="S::matthew.hoffman@nteuchapter66.org::2437c4dc-0b29-4997-9ac2-b5ce5fac96bc" providerId="AD" clId="Web-{43F043F2-BBF6-B5F9-7E8C-33B40303F3B2}" dt="2025-08-28T13:59:31.116" v="562"/>
          <ac:spMkLst>
            <pc:docMk/>
            <pc:sldMk cId="2714214753" sldId="260"/>
            <ac:spMk id="11" creationId="{1EC86DB4-572A-4F71-AF8A-2395B4CA779F}"/>
          </ac:spMkLst>
        </pc:spChg>
        <pc:spChg chg="add">
          <ac:chgData name="Matthew Hoffman" userId="S::matthew.hoffman@nteuchapter66.org::2437c4dc-0b29-4997-9ac2-b5ce5fac96bc" providerId="AD" clId="Web-{43F043F2-BBF6-B5F9-7E8C-33B40303F3B2}" dt="2025-08-28T13:59:31.116" v="562"/>
          <ac:spMkLst>
            <pc:docMk/>
            <pc:sldMk cId="2714214753" sldId="260"/>
            <ac:spMk id="13" creationId="{71BA53A4-C4B7-4189-9FC1-6350B1AB5DFE}"/>
          </ac:spMkLst>
        </pc:spChg>
        <pc:spChg chg="add">
          <ac:chgData name="Matthew Hoffman" userId="S::matthew.hoffman@nteuchapter66.org::2437c4dc-0b29-4997-9ac2-b5ce5fac96bc" providerId="AD" clId="Web-{43F043F2-BBF6-B5F9-7E8C-33B40303F3B2}" dt="2025-08-28T13:59:31.116" v="562"/>
          <ac:spMkLst>
            <pc:docMk/>
            <pc:sldMk cId="2714214753" sldId="260"/>
            <ac:spMk id="15" creationId="{5558AD6E-B070-4640-AA07-87E208983ED8}"/>
          </ac:spMkLst>
        </pc:spChg>
        <pc:spChg chg="add">
          <ac:chgData name="Matthew Hoffman" userId="S::matthew.hoffman@nteuchapter66.org::2437c4dc-0b29-4997-9ac2-b5ce5fac96bc" providerId="AD" clId="Web-{43F043F2-BBF6-B5F9-7E8C-33B40303F3B2}" dt="2025-08-28T13:59:31.116" v="562"/>
          <ac:spMkLst>
            <pc:docMk/>
            <pc:sldMk cId="2714214753" sldId="260"/>
            <ac:spMk id="17" creationId="{36ACFB69-D148-449E-AC5A-C55AA20A7F7F}"/>
          </ac:spMkLst>
        </pc:spChg>
        <pc:graphicFrameChg chg="add">
          <ac:chgData name="Matthew Hoffman" userId="S::matthew.hoffman@nteuchapter66.org::2437c4dc-0b29-4997-9ac2-b5ce5fac96bc" providerId="AD" clId="Web-{43F043F2-BBF6-B5F9-7E8C-33B40303F3B2}" dt="2025-08-28T13:59:31.116" v="562"/>
          <ac:graphicFrameMkLst>
            <pc:docMk/>
            <pc:sldMk cId="2714214753" sldId="260"/>
            <ac:graphicFrameMk id="5" creationId="{24AC5930-7DF8-6E94-C714-0FAC4C3E54B7}"/>
          </ac:graphicFrameMkLst>
        </pc:graphicFrameChg>
      </pc:sldChg>
      <pc:sldChg chg="addSp delSp modSp new mod setBg">
        <pc:chgData name="Matthew Hoffman" userId="S::matthew.hoffman@nteuchapter66.org::2437c4dc-0b29-4997-9ac2-b5ce5fac96bc" providerId="AD" clId="Web-{43F043F2-BBF6-B5F9-7E8C-33B40303F3B2}" dt="2025-08-28T15:18:05.886" v="605" actId="20577"/>
        <pc:sldMkLst>
          <pc:docMk/>
          <pc:sldMk cId="3944952298" sldId="261"/>
        </pc:sldMkLst>
        <pc:spChg chg="mod">
          <ac:chgData name="Matthew Hoffman" userId="S::matthew.hoffman@nteuchapter66.org::2437c4dc-0b29-4997-9ac2-b5ce5fac96bc" providerId="AD" clId="Web-{43F043F2-BBF6-B5F9-7E8C-33B40303F3B2}" dt="2025-08-28T15:18:05.886" v="605" actId="20577"/>
          <ac:spMkLst>
            <pc:docMk/>
            <pc:sldMk cId="3944952298" sldId="261"/>
            <ac:spMk id="2" creationId="{AC5204CB-2264-254B-E727-D457F1347EE2}"/>
          </ac:spMkLst>
        </pc:spChg>
        <pc:spChg chg="mod">
          <ac:chgData name="Matthew Hoffman" userId="S::matthew.hoffman@nteuchapter66.org::2437c4dc-0b29-4997-9ac2-b5ce5fac96bc" providerId="AD" clId="Web-{43F043F2-BBF6-B5F9-7E8C-33B40303F3B2}" dt="2025-08-28T15:03:40.979" v="581"/>
          <ac:spMkLst>
            <pc:docMk/>
            <pc:sldMk cId="3944952298" sldId="261"/>
            <ac:spMk id="3" creationId="{DBBF56B1-8EFA-5F6D-68DE-D6539E55BBEE}"/>
          </ac:spMkLst>
        </pc:spChg>
        <pc:spChg chg="add">
          <ac:chgData name="Matthew Hoffman" userId="S::matthew.hoffman@nteuchapter66.org::2437c4dc-0b29-4997-9ac2-b5ce5fac96bc" providerId="AD" clId="Web-{43F043F2-BBF6-B5F9-7E8C-33B40303F3B2}" dt="2025-08-28T15:03:40.979" v="581"/>
          <ac:spMkLst>
            <pc:docMk/>
            <pc:sldMk cId="3944952298" sldId="261"/>
            <ac:spMk id="19" creationId="{8181FC64-B306-4821-98E2-780662EFC486}"/>
          </ac:spMkLst>
        </pc:spChg>
        <pc:spChg chg="add">
          <ac:chgData name="Matthew Hoffman" userId="S::matthew.hoffman@nteuchapter66.org::2437c4dc-0b29-4997-9ac2-b5ce5fac96bc" providerId="AD" clId="Web-{43F043F2-BBF6-B5F9-7E8C-33B40303F3B2}" dt="2025-08-28T15:03:40.979" v="581"/>
          <ac:spMkLst>
            <pc:docMk/>
            <pc:sldMk cId="3944952298" sldId="261"/>
            <ac:spMk id="21" creationId="{5871FC61-DD4E-47D4-81FD-8A7E7D12B371}"/>
          </ac:spMkLst>
        </pc:spChg>
        <pc:spChg chg="add">
          <ac:chgData name="Matthew Hoffman" userId="S::matthew.hoffman@nteuchapter66.org::2437c4dc-0b29-4997-9ac2-b5ce5fac96bc" providerId="AD" clId="Web-{43F043F2-BBF6-B5F9-7E8C-33B40303F3B2}" dt="2025-08-28T15:03:40.979" v="581"/>
          <ac:spMkLst>
            <pc:docMk/>
            <pc:sldMk cId="3944952298" sldId="261"/>
            <ac:spMk id="23" creationId="{829A1E2C-5AC8-40FC-99E9-832069D39792}"/>
          </ac:spMkLst>
        </pc:spChg>
        <pc:spChg chg="add">
          <ac:chgData name="Matthew Hoffman" userId="S::matthew.hoffman@nteuchapter66.org::2437c4dc-0b29-4997-9ac2-b5ce5fac96bc" providerId="AD" clId="Web-{43F043F2-BBF6-B5F9-7E8C-33B40303F3B2}" dt="2025-08-28T15:03:40.979" v="581"/>
          <ac:spMkLst>
            <pc:docMk/>
            <pc:sldMk cId="3944952298" sldId="261"/>
            <ac:spMk id="25" creationId="{55C54A75-E44A-4147-B9D0-FF46CFD31612}"/>
          </ac:spMkLst>
        </pc:spChg>
        <pc:picChg chg="add mod">
          <ac:chgData name="Matthew Hoffman" userId="S::matthew.hoffman@nteuchapter66.org::2437c4dc-0b29-4997-9ac2-b5ce5fac96bc" providerId="AD" clId="Web-{43F043F2-BBF6-B5F9-7E8C-33B40303F3B2}" dt="2025-08-28T15:03:40.979" v="581"/>
          <ac:picMkLst>
            <pc:docMk/>
            <pc:sldMk cId="3944952298" sldId="261"/>
            <ac:picMk id="4" creationId="{E4121813-FC85-AD43-7538-60E25DF82AF8}"/>
          </ac:picMkLst>
        </pc:picChg>
      </pc:sldChg>
      <pc:sldChg chg="addSp modSp new mod setBg">
        <pc:chgData name="Matthew Hoffman" userId="S::matthew.hoffman@nteuchapter66.org::2437c4dc-0b29-4997-9ac2-b5ce5fac96bc" providerId="AD" clId="Web-{43F043F2-BBF6-B5F9-7E8C-33B40303F3B2}" dt="2025-08-28T15:18:33.152" v="611" actId="20577"/>
        <pc:sldMkLst>
          <pc:docMk/>
          <pc:sldMk cId="2036663139" sldId="262"/>
        </pc:sldMkLst>
        <pc:spChg chg="mod">
          <ac:chgData name="Matthew Hoffman" userId="S::matthew.hoffman@nteuchapter66.org::2437c4dc-0b29-4997-9ac2-b5ce5fac96bc" providerId="AD" clId="Web-{43F043F2-BBF6-B5F9-7E8C-33B40303F3B2}" dt="2025-08-28T15:18:33.152" v="611" actId="20577"/>
          <ac:spMkLst>
            <pc:docMk/>
            <pc:sldMk cId="2036663139" sldId="262"/>
            <ac:spMk id="2" creationId="{2393F06A-AB3B-C5A3-070E-DDEF62CD8A5B}"/>
          </ac:spMkLst>
        </pc:spChg>
        <pc:spChg chg="mod">
          <ac:chgData name="Matthew Hoffman" userId="S::matthew.hoffman@nteuchapter66.org::2437c4dc-0b29-4997-9ac2-b5ce5fac96bc" providerId="AD" clId="Web-{43F043F2-BBF6-B5F9-7E8C-33B40303F3B2}" dt="2025-08-28T15:04:37.261" v="587"/>
          <ac:spMkLst>
            <pc:docMk/>
            <pc:sldMk cId="2036663139" sldId="262"/>
            <ac:spMk id="3" creationId="{E0C7B79F-AEB9-2809-BDA7-7DE3805F2D62}"/>
          </ac:spMkLst>
        </pc:spChg>
        <pc:spChg chg="add">
          <ac:chgData name="Matthew Hoffman" userId="S::matthew.hoffman@nteuchapter66.org::2437c4dc-0b29-4997-9ac2-b5ce5fac96bc" providerId="AD" clId="Web-{43F043F2-BBF6-B5F9-7E8C-33B40303F3B2}" dt="2025-08-28T15:04:37.261" v="587"/>
          <ac:spMkLst>
            <pc:docMk/>
            <pc:sldMk cId="2036663139" sldId="262"/>
            <ac:spMk id="8" creationId="{22F24225-0E3A-40A5-A927-CEFC144381AA}"/>
          </ac:spMkLst>
        </pc:spChg>
        <pc:spChg chg="add">
          <ac:chgData name="Matthew Hoffman" userId="S::matthew.hoffman@nteuchapter66.org::2437c4dc-0b29-4997-9ac2-b5ce5fac96bc" providerId="AD" clId="Web-{43F043F2-BBF6-B5F9-7E8C-33B40303F3B2}" dt="2025-08-28T15:04:37.261" v="587"/>
          <ac:spMkLst>
            <pc:docMk/>
            <pc:sldMk cId="2036663139" sldId="262"/>
            <ac:spMk id="10" creationId="{5B02B8FB-EF36-4677-B5B5-E9B989F25EBC}"/>
          </ac:spMkLst>
        </pc:spChg>
        <pc:spChg chg="add">
          <ac:chgData name="Matthew Hoffman" userId="S::matthew.hoffman@nteuchapter66.org::2437c4dc-0b29-4997-9ac2-b5ce5fac96bc" providerId="AD" clId="Web-{43F043F2-BBF6-B5F9-7E8C-33B40303F3B2}" dt="2025-08-28T15:04:37.261" v="587"/>
          <ac:spMkLst>
            <pc:docMk/>
            <pc:sldMk cId="2036663139" sldId="262"/>
            <ac:spMk id="12" creationId="{BE30D5C6-EC5C-4D78-8689-1B6822BFF71A}"/>
          </ac:spMkLst>
        </pc:spChg>
        <pc:spChg chg="add">
          <ac:chgData name="Matthew Hoffman" userId="S::matthew.hoffman@nteuchapter66.org::2437c4dc-0b29-4997-9ac2-b5ce5fac96bc" providerId="AD" clId="Web-{43F043F2-BBF6-B5F9-7E8C-33B40303F3B2}" dt="2025-08-28T15:04:37.261" v="587"/>
          <ac:spMkLst>
            <pc:docMk/>
            <pc:sldMk cId="2036663139" sldId="262"/>
            <ac:spMk id="14" creationId="{12A73499-12A4-4080-B0DE-351867697F87}"/>
          </ac:spMkLst>
        </pc:spChg>
        <pc:spChg chg="add">
          <ac:chgData name="Matthew Hoffman" userId="S::matthew.hoffman@nteuchapter66.org::2437c4dc-0b29-4997-9ac2-b5ce5fac96bc" providerId="AD" clId="Web-{43F043F2-BBF6-B5F9-7E8C-33B40303F3B2}" dt="2025-08-28T15:04:37.261" v="587"/>
          <ac:spMkLst>
            <pc:docMk/>
            <pc:sldMk cId="2036663139" sldId="262"/>
            <ac:spMk id="16" creationId="{60A52FE6-BB17-4BE4-BFA1-8896FD7CFABA}"/>
          </ac:spMkLst>
        </pc:spChg>
        <pc:spChg chg="add">
          <ac:chgData name="Matthew Hoffman" userId="S::matthew.hoffman@nteuchapter66.org::2437c4dc-0b29-4997-9ac2-b5ce5fac96bc" providerId="AD" clId="Web-{43F043F2-BBF6-B5F9-7E8C-33B40303F3B2}" dt="2025-08-28T15:04:37.261" v="587"/>
          <ac:spMkLst>
            <pc:docMk/>
            <pc:sldMk cId="2036663139" sldId="262"/>
            <ac:spMk id="18" creationId="{A7BBF837-70DD-4FFD-A87C-FAD1F5D8AB4C}"/>
          </ac:spMkLst>
        </pc:spChg>
        <pc:spChg chg="add">
          <ac:chgData name="Matthew Hoffman" userId="S::matthew.hoffman@nteuchapter66.org::2437c4dc-0b29-4997-9ac2-b5ce5fac96bc" providerId="AD" clId="Web-{43F043F2-BBF6-B5F9-7E8C-33B40303F3B2}" dt="2025-08-28T15:04:37.261" v="587"/>
          <ac:spMkLst>
            <pc:docMk/>
            <pc:sldMk cId="2036663139" sldId="262"/>
            <ac:spMk id="20" creationId="{CE5EB792-CB0B-44C0-9561-24A263D874DA}"/>
          </ac:spMkLst>
        </pc:spChg>
        <pc:spChg chg="add">
          <ac:chgData name="Matthew Hoffman" userId="S::matthew.hoffman@nteuchapter66.org::2437c4dc-0b29-4997-9ac2-b5ce5fac96bc" providerId="AD" clId="Web-{43F043F2-BBF6-B5F9-7E8C-33B40303F3B2}" dt="2025-08-28T15:04:37.261" v="587"/>
          <ac:spMkLst>
            <pc:docMk/>
            <pc:sldMk cId="2036663139" sldId="262"/>
            <ac:spMk id="22" creationId="{C0FB4A96-0FD5-4642-8CE2-57623A3A42D4}"/>
          </ac:spMkLst>
        </pc:spChg>
      </pc:sldChg>
      <pc:sldChg chg="addSp delSp modSp new mod setBg">
        <pc:chgData name="Matthew Hoffman" userId="S::matthew.hoffman@nteuchapter66.org::2437c4dc-0b29-4997-9ac2-b5ce5fac96bc" providerId="AD" clId="Web-{43F043F2-BBF6-B5F9-7E8C-33B40303F3B2}" dt="2025-08-28T15:18:41.715" v="615" actId="20577"/>
        <pc:sldMkLst>
          <pc:docMk/>
          <pc:sldMk cId="1714752328" sldId="263"/>
        </pc:sldMkLst>
        <pc:spChg chg="mod">
          <ac:chgData name="Matthew Hoffman" userId="S::matthew.hoffman@nteuchapter66.org::2437c4dc-0b29-4997-9ac2-b5ce5fac96bc" providerId="AD" clId="Web-{43F043F2-BBF6-B5F9-7E8C-33B40303F3B2}" dt="2025-08-28T15:18:41.715" v="615" actId="20577"/>
          <ac:spMkLst>
            <pc:docMk/>
            <pc:sldMk cId="1714752328" sldId="263"/>
            <ac:spMk id="2" creationId="{D4E7EAB8-949A-D753-8B2D-589EB354D4B0}"/>
          </ac:spMkLst>
        </pc:spChg>
        <pc:spChg chg="mod">
          <ac:chgData name="Matthew Hoffman" userId="S::matthew.hoffman@nteuchapter66.org::2437c4dc-0b29-4997-9ac2-b5ce5fac96bc" providerId="AD" clId="Web-{43F043F2-BBF6-B5F9-7E8C-33B40303F3B2}" dt="2025-08-28T15:15:00.405" v="598"/>
          <ac:spMkLst>
            <pc:docMk/>
            <pc:sldMk cId="1714752328" sldId="263"/>
            <ac:spMk id="3" creationId="{74BA2907-7FE1-C541-6405-8C1F45DDD38C}"/>
          </ac:spMkLst>
        </pc:spChg>
        <pc:spChg chg="add">
          <ac:chgData name="Matthew Hoffman" userId="S::matthew.hoffman@nteuchapter66.org::2437c4dc-0b29-4997-9ac2-b5ce5fac96bc" providerId="AD" clId="Web-{43F043F2-BBF6-B5F9-7E8C-33B40303F3B2}" dt="2025-08-28T15:15:00.405" v="598"/>
          <ac:spMkLst>
            <pc:docMk/>
            <pc:sldMk cId="1714752328" sldId="263"/>
            <ac:spMk id="35" creationId="{BE30D5C6-EC5C-4D78-8689-1B6822BFF71A}"/>
          </ac:spMkLst>
        </pc:spChg>
        <pc:spChg chg="add">
          <ac:chgData name="Matthew Hoffman" userId="S::matthew.hoffman@nteuchapter66.org::2437c4dc-0b29-4997-9ac2-b5ce5fac96bc" providerId="AD" clId="Web-{43F043F2-BBF6-B5F9-7E8C-33B40303F3B2}" dt="2025-08-28T15:15:00.405" v="598"/>
          <ac:spMkLst>
            <pc:docMk/>
            <pc:sldMk cId="1714752328" sldId="263"/>
            <ac:spMk id="37" creationId="{12A73499-12A4-4080-B0DE-351867697F87}"/>
          </ac:spMkLst>
        </pc:spChg>
        <pc:spChg chg="add">
          <ac:chgData name="Matthew Hoffman" userId="S::matthew.hoffman@nteuchapter66.org::2437c4dc-0b29-4997-9ac2-b5ce5fac96bc" providerId="AD" clId="Web-{43F043F2-BBF6-B5F9-7E8C-33B40303F3B2}" dt="2025-08-28T15:15:00.405" v="598"/>
          <ac:spMkLst>
            <pc:docMk/>
            <pc:sldMk cId="1714752328" sldId="263"/>
            <ac:spMk id="39" creationId="{60A52FE6-BB17-4BE4-BFA1-8896FD7CFABA}"/>
          </ac:spMkLst>
        </pc:spChg>
        <pc:spChg chg="add">
          <ac:chgData name="Matthew Hoffman" userId="S::matthew.hoffman@nteuchapter66.org::2437c4dc-0b29-4997-9ac2-b5ce5fac96bc" providerId="AD" clId="Web-{43F043F2-BBF6-B5F9-7E8C-33B40303F3B2}" dt="2025-08-28T15:15:00.405" v="598"/>
          <ac:spMkLst>
            <pc:docMk/>
            <pc:sldMk cId="1714752328" sldId="263"/>
            <ac:spMk id="41" creationId="{A7BBF837-70DD-4FFD-A87C-FAD1F5D8AB4C}"/>
          </ac:spMkLst>
        </pc:spChg>
        <pc:spChg chg="add">
          <ac:chgData name="Matthew Hoffman" userId="S::matthew.hoffman@nteuchapter66.org::2437c4dc-0b29-4997-9ac2-b5ce5fac96bc" providerId="AD" clId="Web-{43F043F2-BBF6-B5F9-7E8C-33B40303F3B2}" dt="2025-08-28T15:15:00.405" v="598"/>
          <ac:spMkLst>
            <pc:docMk/>
            <pc:sldMk cId="1714752328" sldId="263"/>
            <ac:spMk id="43" creationId="{CE5EB792-CB0B-44C0-9561-24A263D874DA}"/>
          </ac:spMkLst>
        </pc:spChg>
      </pc:sldChg>
      <pc:sldChg chg="addSp delSp modSp new">
        <pc:chgData name="Matthew Hoffman" userId="S::matthew.hoffman@nteuchapter66.org::2437c4dc-0b29-4997-9ac2-b5ce5fac96bc" providerId="AD" clId="Web-{43F043F2-BBF6-B5F9-7E8C-33B40303F3B2}" dt="2025-08-28T15:20:33.327" v="625"/>
        <pc:sldMkLst>
          <pc:docMk/>
          <pc:sldMk cId="835948609" sldId="264"/>
        </pc:sldMkLst>
        <pc:spChg chg="mod">
          <ac:chgData name="Matthew Hoffman" userId="S::matthew.hoffman@nteuchapter66.org::2437c4dc-0b29-4997-9ac2-b5ce5fac96bc" providerId="AD" clId="Web-{43F043F2-BBF6-B5F9-7E8C-33B40303F3B2}" dt="2025-08-28T15:19:00.372" v="618" actId="20577"/>
          <ac:spMkLst>
            <pc:docMk/>
            <pc:sldMk cId="835948609" sldId="264"/>
            <ac:spMk id="2" creationId="{E466534E-A77D-3E10-DFD9-C0FCE690CA20}"/>
          </ac:spMkLst>
        </pc:spChg>
        <pc:spChg chg="mod">
          <ac:chgData name="Matthew Hoffman" userId="S::matthew.hoffman@nteuchapter66.org::2437c4dc-0b29-4997-9ac2-b5ce5fac96bc" providerId="AD" clId="Web-{43F043F2-BBF6-B5F9-7E8C-33B40303F3B2}" dt="2025-08-28T15:19:30.841" v="623" actId="20577"/>
          <ac:spMkLst>
            <pc:docMk/>
            <pc:sldMk cId="835948609" sldId="264"/>
            <ac:spMk id="3" creationId="{7F949AD2-C743-08F9-BB0E-13B3A12F2761}"/>
          </ac:spMkLst>
        </pc:spChg>
      </pc:sldChg>
    </pc:docChg>
  </pc:docChgLst>
  <pc:docChgLst>
    <pc:chgData name="Matthew Hoffman" userId="S::matthew.hoffman@nteuchapter66.org::2437c4dc-0b29-4997-9ac2-b5ce5fac96bc" providerId="AD" clId="Web-{D1D71441-FF2B-0586-2C82-38561510441E}"/>
    <pc:docChg chg="modSld addMainMaster delMainMaster">
      <pc:chgData name="Matthew Hoffman" userId="S::matthew.hoffman@nteuchapter66.org::2437c4dc-0b29-4997-9ac2-b5ce5fac96bc" providerId="AD" clId="Web-{D1D71441-FF2B-0586-2C82-38561510441E}" dt="2025-08-26T14:38:47.937" v="61"/>
      <pc:docMkLst>
        <pc:docMk/>
      </pc:docMkLst>
      <pc:sldChg chg="addSp delSp modSp mod setBg modClrScheme setClrOvrMap chgLayout">
        <pc:chgData name="Matthew Hoffman" userId="S::matthew.hoffman@nteuchapter66.org::2437c4dc-0b29-4997-9ac2-b5ce5fac96bc" providerId="AD" clId="Web-{D1D71441-FF2B-0586-2C82-38561510441E}" dt="2025-08-26T14:38:47.937" v="61"/>
        <pc:sldMkLst>
          <pc:docMk/>
          <pc:sldMk cId="109857222" sldId="256"/>
        </pc:sldMkLst>
        <pc:spChg chg="mod">
          <ac:chgData name="Matthew Hoffman" userId="S::matthew.hoffman@nteuchapter66.org::2437c4dc-0b29-4997-9ac2-b5ce5fac96bc" providerId="AD" clId="Web-{D1D71441-FF2B-0586-2C82-38561510441E}" dt="2025-08-26T14:38:47.937" v="61"/>
          <ac:spMkLst>
            <pc:docMk/>
            <pc:sldMk cId="109857222" sldId="256"/>
            <ac:spMk id="2" creationId="{00000000-0000-0000-0000-000000000000}"/>
          </ac:spMkLst>
        </pc:spChg>
        <pc:spChg chg="mod">
          <ac:chgData name="Matthew Hoffman" userId="S::matthew.hoffman@nteuchapter66.org::2437c4dc-0b29-4997-9ac2-b5ce5fac96bc" providerId="AD" clId="Web-{D1D71441-FF2B-0586-2C82-38561510441E}" dt="2025-08-26T14:38:47.937" v="61"/>
          <ac:spMkLst>
            <pc:docMk/>
            <pc:sldMk cId="109857222" sldId="256"/>
            <ac:spMk id="3" creationId="{00000000-0000-0000-0000-000000000000}"/>
          </ac:spMkLst>
        </pc:spChg>
        <pc:spChg chg="add">
          <ac:chgData name="Matthew Hoffman" userId="S::matthew.hoffman@nteuchapter66.org::2437c4dc-0b29-4997-9ac2-b5ce5fac96bc" providerId="AD" clId="Web-{D1D71441-FF2B-0586-2C82-38561510441E}" dt="2025-08-26T14:38:47.937" v="61"/>
          <ac:spMkLst>
            <pc:docMk/>
            <pc:sldMk cId="109857222" sldId="256"/>
            <ac:spMk id="24" creationId="{BC87DA9F-8DB2-4D48-8716-A928FBB8A5D2}"/>
          </ac:spMkLst>
        </pc:spChg>
        <pc:spChg chg="add">
          <ac:chgData name="Matthew Hoffman" userId="S::matthew.hoffman@nteuchapter66.org::2437c4dc-0b29-4997-9ac2-b5ce5fac96bc" providerId="AD" clId="Web-{D1D71441-FF2B-0586-2C82-38561510441E}" dt="2025-08-26T14:38:47.937" v="61"/>
          <ac:spMkLst>
            <pc:docMk/>
            <pc:sldMk cId="109857222" sldId="256"/>
            <ac:spMk id="25" creationId="{0DBF1ABE-8590-450D-BB49-BDDCCF3EEA9E}"/>
          </ac:spMkLst>
        </pc:spChg>
        <pc:spChg chg="add">
          <ac:chgData name="Matthew Hoffman" userId="S::matthew.hoffman@nteuchapter66.org::2437c4dc-0b29-4997-9ac2-b5ce5fac96bc" providerId="AD" clId="Web-{D1D71441-FF2B-0586-2C82-38561510441E}" dt="2025-08-26T14:38:47.937" v="61"/>
          <ac:spMkLst>
            <pc:docMk/>
            <pc:sldMk cId="109857222" sldId="256"/>
            <ac:spMk id="26" creationId="{195EA065-AC5D-431D-927E-87FF05884866}"/>
          </ac:spMkLst>
        </pc:spChg>
        <pc:spChg chg="add">
          <ac:chgData name="Matthew Hoffman" userId="S::matthew.hoffman@nteuchapter66.org::2437c4dc-0b29-4997-9ac2-b5ce5fac96bc" providerId="AD" clId="Web-{D1D71441-FF2B-0586-2C82-38561510441E}" dt="2025-08-26T14:38:47.937" v="61"/>
          <ac:spMkLst>
            <pc:docMk/>
            <pc:sldMk cId="109857222" sldId="256"/>
            <ac:spMk id="27" creationId="{391F8D69-709A-4575-A393-B4C26481AF3B}"/>
          </ac:spMkLst>
        </pc:spChg>
        <pc:spChg chg="add">
          <ac:chgData name="Matthew Hoffman" userId="S::matthew.hoffman@nteuchapter66.org::2437c4dc-0b29-4997-9ac2-b5ce5fac96bc" providerId="AD" clId="Web-{D1D71441-FF2B-0586-2C82-38561510441E}" dt="2025-08-26T14:38:47.937" v="61"/>
          <ac:spMkLst>
            <pc:docMk/>
            <pc:sldMk cId="109857222" sldId="256"/>
            <ac:spMk id="28" creationId="{46934B3C-D73F-4CD0-95B1-0244D662D1C7}"/>
          </ac:spMkLst>
        </pc:spChg>
        <pc:spChg chg="add">
          <ac:chgData name="Matthew Hoffman" userId="S::matthew.hoffman@nteuchapter66.org::2437c4dc-0b29-4997-9ac2-b5ce5fac96bc" providerId="AD" clId="Web-{D1D71441-FF2B-0586-2C82-38561510441E}" dt="2025-08-26T14:38:47.937" v="61"/>
          <ac:spMkLst>
            <pc:docMk/>
            <pc:sldMk cId="109857222" sldId="256"/>
            <ac:spMk id="29" creationId="{C87A50C4-1191-461A-9E09-C8057F2AF01F}"/>
          </ac:spMkLst>
        </pc:spChg>
        <pc:picChg chg="add mod ord">
          <ac:chgData name="Matthew Hoffman" userId="S::matthew.hoffman@nteuchapter66.org::2437c4dc-0b29-4997-9ac2-b5ce5fac96bc" providerId="AD" clId="Web-{D1D71441-FF2B-0586-2C82-38561510441E}" dt="2025-08-26T14:38:47.859" v="60"/>
          <ac:picMkLst>
            <pc:docMk/>
            <pc:sldMk cId="109857222" sldId="256"/>
            <ac:picMk id="4" creationId="{68661121-4DEB-D99A-AA07-5BB5C03FFCE7}"/>
          </ac:picMkLst>
        </pc:picChg>
      </pc:sldChg>
      <pc:sldMasterChg chg="del delSldLayout">
        <pc:chgData name="Matthew Hoffman" userId="S::matthew.hoffman@nteuchapter66.org::2437c4dc-0b29-4997-9ac2-b5ce5fac96bc" providerId="AD" clId="Web-{D1D71441-FF2B-0586-2C82-38561510441E}" dt="2025-08-26T14:36:53.011" v="51"/>
        <pc:sldMasterMkLst>
          <pc:docMk/>
          <pc:sldMasterMk cId="2460954070" sldId="2147483660"/>
        </pc:sldMasterMkLst>
        <pc:sldLayoutChg chg="del">
          <pc:chgData name="Matthew Hoffman" userId="S::matthew.hoffman@nteuchapter66.org::2437c4dc-0b29-4997-9ac2-b5ce5fac96bc" providerId="AD" clId="Web-{D1D71441-FF2B-0586-2C82-38561510441E}" dt="2025-08-26T14:36:53.011" v="51"/>
          <pc:sldLayoutMkLst>
            <pc:docMk/>
            <pc:sldMasterMk cId="2460954070" sldId="2147483660"/>
            <pc:sldLayoutMk cId="2385387890" sldId="2147483661"/>
          </pc:sldLayoutMkLst>
        </pc:sldLayoutChg>
        <pc:sldLayoutChg chg="del">
          <pc:chgData name="Matthew Hoffman" userId="S::matthew.hoffman@nteuchapter66.org::2437c4dc-0b29-4997-9ac2-b5ce5fac96bc" providerId="AD" clId="Web-{D1D71441-FF2B-0586-2C82-38561510441E}" dt="2025-08-26T14:36:53.011" v="51"/>
          <pc:sldLayoutMkLst>
            <pc:docMk/>
            <pc:sldMasterMk cId="2460954070" sldId="2147483660"/>
            <pc:sldLayoutMk cId="949138452" sldId="2147483662"/>
          </pc:sldLayoutMkLst>
        </pc:sldLayoutChg>
        <pc:sldLayoutChg chg="del">
          <pc:chgData name="Matthew Hoffman" userId="S::matthew.hoffman@nteuchapter66.org::2437c4dc-0b29-4997-9ac2-b5ce5fac96bc" providerId="AD" clId="Web-{D1D71441-FF2B-0586-2C82-38561510441E}" dt="2025-08-26T14:36:53.011" v="51"/>
          <pc:sldLayoutMkLst>
            <pc:docMk/>
            <pc:sldMasterMk cId="2460954070" sldId="2147483660"/>
            <pc:sldLayoutMk cId="2591524520" sldId="2147483663"/>
          </pc:sldLayoutMkLst>
        </pc:sldLayoutChg>
        <pc:sldLayoutChg chg="del">
          <pc:chgData name="Matthew Hoffman" userId="S::matthew.hoffman@nteuchapter66.org::2437c4dc-0b29-4997-9ac2-b5ce5fac96bc" providerId="AD" clId="Web-{D1D71441-FF2B-0586-2C82-38561510441E}" dt="2025-08-26T14:36:53.011" v="51"/>
          <pc:sldLayoutMkLst>
            <pc:docMk/>
            <pc:sldMasterMk cId="2460954070" sldId="2147483660"/>
            <pc:sldLayoutMk cId="1203092039" sldId="2147483664"/>
          </pc:sldLayoutMkLst>
        </pc:sldLayoutChg>
        <pc:sldLayoutChg chg="del">
          <pc:chgData name="Matthew Hoffman" userId="S::matthew.hoffman@nteuchapter66.org::2437c4dc-0b29-4997-9ac2-b5ce5fac96bc" providerId="AD" clId="Web-{D1D71441-FF2B-0586-2C82-38561510441E}" dt="2025-08-26T14:36:53.011" v="51"/>
          <pc:sldLayoutMkLst>
            <pc:docMk/>
            <pc:sldMasterMk cId="2460954070" sldId="2147483660"/>
            <pc:sldLayoutMk cId="3733172339" sldId="2147483665"/>
          </pc:sldLayoutMkLst>
        </pc:sldLayoutChg>
        <pc:sldLayoutChg chg="del">
          <pc:chgData name="Matthew Hoffman" userId="S::matthew.hoffman@nteuchapter66.org::2437c4dc-0b29-4997-9ac2-b5ce5fac96bc" providerId="AD" clId="Web-{D1D71441-FF2B-0586-2C82-38561510441E}" dt="2025-08-26T14:36:53.011" v="51"/>
          <pc:sldLayoutMkLst>
            <pc:docMk/>
            <pc:sldMasterMk cId="2460954070" sldId="2147483660"/>
            <pc:sldLayoutMk cId="3210312558" sldId="2147483666"/>
          </pc:sldLayoutMkLst>
        </pc:sldLayoutChg>
        <pc:sldLayoutChg chg="del">
          <pc:chgData name="Matthew Hoffman" userId="S::matthew.hoffman@nteuchapter66.org::2437c4dc-0b29-4997-9ac2-b5ce5fac96bc" providerId="AD" clId="Web-{D1D71441-FF2B-0586-2C82-38561510441E}" dt="2025-08-26T14:36:53.011" v="51"/>
          <pc:sldLayoutMkLst>
            <pc:docMk/>
            <pc:sldMasterMk cId="2460954070" sldId="2147483660"/>
            <pc:sldLayoutMk cId="3146388984" sldId="2147483667"/>
          </pc:sldLayoutMkLst>
        </pc:sldLayoutChg>
        <pc:sldLayoutChg chg="del">
          <pc:chgData name="Matthew Hoffman" userId="S::matthew.hoffman@nteuchapter66.org::2437c4dc-0b29-4997-9ac2-b5ce5fac96bc" providerId="AD" clId="Web-{D1D71441-FF2B-0586-2C82-38561510441E}" dt="2025-08-26T14:36:53.011" v="51"/>
          <pc:sldLayoutMkLst>
            <pc:docMk/>
            <pc:sldMasterMk cId="2460954070" sldId="2147483660"/>
            <pc:sldLayoutMk cId="3171841454" sldId="2147483668"/>
          </pc:sldLayoutMkLst>
        </pc:sldLayoutChg>
        <pc:sldLayoutChg chg="del">
          <pc:chgData name="Matthew Hoffman" userId="S::matthew.hoffman@nteuchapter66.org::2437c4dc-0b29-4997-9ac2-b5ce5fac96bc" providerId="AD" clId="Web-{D1D71441-FF2B-0586-2C82-38561510441E}" dt="2025-08-26T14:36:53.011" v="51"/>
          <pc:sldLayoutMkLst>
            <pc:docMk/>
            <pc:sldMasterMk cId="2460954070" sldId="2147483660"/>
            <pc:sldLayoutMk cId="1718958274" sldId="2147483669"/>
          </pc:sldLayoutMkLst>
        </pc:sldLayoutChg>
        <pc:sldLayoutChg chg="del">
          <pc:chgData name="Matthew Hoffman" userId="S::matthew.hoffman@nteuchapter66.org::2437c4dc-0b29-4997-9ac2-b5ce5fac96bc" providerId="AD" clId="Web-{D1D71441-FF2B-0586-2C82-38561510441E}" dt="2025-08-26T14:36:53.011" v="51"/>
          <pc:sldLayoutMkLst>
            <pc:docMk/>
            <pc:sldMasterMk cId="2460954070" sldId="2147483660"/>
            <pc:sldLayoutMk cId="2202905451" sldId="2147483670"/>
          </pc:sldLayoutMkLst>
        </pc:sldLayoutChg>
        <pc:sldLayoutChg chg="del">
          <pc:chgData name="Matthew Hoffman" userId="S::matthew.hoffman@nteuchapter66.org::2437c4dc-0b29-4997-9ac2-b5ce5fac96bc" providerId="AD" clId="Web-{D1D71441-FF2B-0586-2C82-38561510441E}" dt="2025-08-26T14:36:53.011" v="51"/>
          <pc:sldLayoutMkLst>
            <pc:docMk/>
            <pc:sldMasterMk cId="2460954070" sldId="2147483660"/>
            <pc:sldLayoutMk cId="3479445657" sldId="2147483671"/>
          </pc:sldLayoutMkLst>
        </pc:sldLayoutChg>
      </pc:sldMasterChg>
      <pc:sldMasterChg chg="add del addSldLayout delSldLayout">
        <pc:chgData name="Matthew Hoffman" userId="S::matthew.hoffman@nteuchapter66.org::2437c4dc-0b29-4997-9ac2-b5ce5fac96bc" providerId="AD" clId="Web-{D1D71441-FF2B-0586-2C82-38561510441E}" dt="2025-08-26T14:38:47.937" v="61"/>
        <pc:sldMasterMkLst>
          <pc:docMk/>
          <pc:sldMasterMk cId="1961630121" sldId="2147483685"/>
        </pc:sldMasterMkLst>
        <pc:sldLayoutChg chg="add del">
          <pc:chgData name="Matthew Hoffman" userId="S::matthew.hoffman@nteuchapter66.org::2437c4dc-0b29-4997-9ac2-b5ce5fac96bc" providerId="AD" clId="Web-{D1D71441-FF2B-0586-2C82-38561510441E}" dt="2025-08-26T14:38:47.937" v="61"/>
          <pc:sldLayoutMkLst>
            <pc:docMk/>
            <pc:sldMasterMk cId="1961630121" sldId="2147483685"/>
            <pc:sldLayoutMk cId="3808571946" sldId="2147483674"/>
          </pc:sldLayoutMkLst>
        </pc:sldLayoutChg>
        <pc:sldLayoutChg chg="add del">
          <pc:chgData name="Matthew Hoffman" userId="S::matthew.hoffman@nteuchapter66.org::2437c4dc-0b29-4997-9ac2-b5ce5fac96bc" providerId="AD" clId="Web-{D1D71441-FF2B-0586-2C82-38561510441E}" dt="2025-08-26T14:38:47.937" v="61"/>
          <pc:sldLayoutMkLst>
            <pc:docMk/>
            <pc:sldMasterMk cId="1961630121" sldId="2147483685"/>
            <pc:sldLayoutMk cId="4135391235" sldId="2147483675"/>
          </pc:sldLayoutMkLst>
        </pc:sldLayoutChg>
        <pc:sldLayoutChg chg="add del">
          <pc:chgData name="Matthew Hoffman" userId="S::matthew.hoffman@nteuchapter66.org::2437c4dc-0b29-4997-9ac2-b5ce5fac96bc" providerId="AD" clId="Web-{D1D71441-FF2B-0586-2C82-38561510441E}" dt="2025-08-26T14:38:47.937" v="61"/>
          <pc:sldLayoutMkLst>
            <pc:docMk/>
            <pc:sldMasterMk cId="1961630121" sldId="2147483685"/>
            <pc:sldLayoutMk cId="1987329368" sldId="2147483676"/>
          </pc:sldLayoutMkLst>
        </pc:sldLayoutChg>
        <pc:sldLayoutChg chg="add del">
          <pc:chgData name="Matthew Hoffman" userId="S::matthew.hoffman@nteuchapter66.org::2437c4dc-0b29-4997-9ac2-b5ce5fac96bc" providerId="AD" clId="Web-{D1D71441-FF2B-0586-2C82-38561510441E}" dt="2025-08-26T14:38:47.937" v="61"/>
          <pc:sldLayoutMkLst>
            <pc:docMk/>
            <pc:sldMasterMk cId="1961630121" sldId="2147483685"/>
            <pc:sldLayoutMk cId="2340592604" sldId="2147483677"/>
          </pc:sldLayoutMkLst>
        </pc:sldLayoutChg>
        <pc:sldLayoutChg chg="add del">
          <pc:chgData name="Matthew Hoffman" userId="S::matthew.hoffman@nteuchapter66.org::2437c4dc-0b29-4997-9ac2-b5ce5fac96bc" providerId="AD" clId="Web-{D1D71441-FF2B-0586-2C82-38561510441E}" dt="2025-08-26T14:38:47.937" v="61"/>
          <pc:sldLayoutMkLst>
            <pc:docMk/>
            <pc:sldMasterMk cId="1961630121" sldId="2147483685"/>
            <pc:sldLayoutMk cId="3982835933" sldId="2147483678"/>
          </pc:sldLayoutMkLst>
        </pc:sldLayoutChg>
        <pc:sldLayoutChg chg="add del">
          <pc:chgData name="Matthew Hoffman" userId="S::matthew.hoffman@nteuchapter66.org::2437c4dc-0b29-4997-9ac2-b5ce5fac96bc" providerId="AD" clId="Web-{D1D71441-FF2B-0586-2C82-38561510441E}" dt="2025-08-26T14:38:47.937" v="61"/>
          <pc:sldLayoutMkLst>
            <pc:docMk/>
            <pc:sldMasterMk cId="1961630121" sldId="2147483685"/>
            <pc:sldLayoutMk cId="3774131695" sldId="2147483679"/>
          </pc:sldLayoutMkLst>
        </pc:sldLayoutChg>
        <pc:sldLayoutChg chg="add del">
          <pc:chgData name="Matthew Hoffman" userId="S::matthew.hoffman@nteuchapter66.org::2437c4dc-0b29-4997-9ac2-b5ce5fac96bc" providerId="AD" clId="Web-{D1D71441-FF2B-0586-2C82-38561510441E}" dt="2025-08-26T14:38:47.937" v="61"/>
          <pc:sldLayoutMkLst>
            <pc:docMk/>
            <pc:sldMasterMk cId="1961630121" sldId="2147483685"/>
            <pc:sldLayoutMk cId="2804040630" sldId="2147483680"/>
          </pc:sldLayoutMkLst>
        </pc:sldLayoutChg>
        <pc:sldLayoutChg chg="add del">
          <pc:chgData name="Matthew Hoffman" userId="S::matthew.hoffman@nteuchapter66.org::2437c4dc-0b29-4997-9ac2-b5ce5fac96bc" providerId="AD" clId="Web-{D1D71441-FF2B-0586-2C82-38561510441E}" dt="2025-08-26T14:38:47.937" v="61"/>
          <pc:sldLayoutMkLst>
            <pc:docMk/>
            <pc:sldMasterMk cId="1961630121" sldId="2147483685"/>
            <pc:sldLayoutMk cId="1130958083" sldId="2147483681"/>
          </pc:sldLayoutMkLst>
        </pc:sldLayoutChg>
        <pc:sldLayoutChg chg="add del">
          <pc:chgData name="Matthew Hoffman" userId="S::matthew.hoffman@nteuchapter66.org::2437c4dc-0b29-4997-9ac2-b5ce5fac96bc" providerId="AD" clId="Web-{D1D71441-FF2B-0586-2C82-38561510441E}" dt="2025-08-26T14:38:47.937" v="61"/>
          <pc:sldLayoutMkLst>
            <pc:docMk/>
            <pc:sldMasterMk cId="1961630121" sldId="2147483685"/>
            <pc:sldLayoutMk cId="2795892553" sldId="2147483682"/>
          </pc:sldLayoutMkLst>
        </pc:sldLayoutChg>
        <pc:sldLayoutChg chg="add del">
          <pc:chgData name="Matthew Hoffman" userId="S::matthew.hoffman@nteuchapter66.org::2437c4dc-0b29-4997-9ac2-b5ce5fac96bc" providerId="AD" clId="Web-{D1D71441-FF2B-0586-2C82-38561510441E}" dt="2025-08-26T14:38:47.937" v="61"/>
          <pc:sldLayoutMkLst>
            <pc:docMk/>
            <pc:sldMasterMk cId="1961630121" sldId="2147483685"/>
            <pc:sldLayoutMk cId="2950602054" sldId="2147483683"/>
          </pc:sldLayoutMkLst>
        </pc:sldLayoutChg>
        <pc:sldLayoutChg chg="add del">
          <pc:chgData name="Matthew Hoffman" userId="S::matthew.hoffman@nteuchapter66.org::2437c4dc-0b29-4997-9ac2-b5ce5fac96bc" providerId="AD" clId="Web-{D1D71441-FF2B-0586-2C82-38561510441E}" dt="2025-08-26T14:38:47.937" v="61"/>
          <pc:sldLayoutMkLst>
            <pc:docMk/>
            <pc:sldMasterMk cId="1961630121" sldId="2147483685"/>
            <pc:sldLayoutMk cId="1778768559" sldId="2147483684"/>
          </pc:sldLayoutMkLst>
        </pc:sldLayoutChg>
      </pc:sldMasterChg>
      <pc:sldMasterChg chg="add del addSldLayout delSldLayout">
        <pc:chgData name="Matthew Hoffman" userId="S::matthew.hoffman@nteuchapter66.org::2437c4dc-0b29-4997-9ac2-b5ce5fac96bc" providerId="AD" clId="Web-{D1D71441-FF2B-0586-2C82-38561510441E}" dt="2025-08-26T14:38:47.859" v="60"/>
        <pc:sldMasterMkLst>
          <pc:docMk/>
          <pc:sldMasterMk cId="2851262250" sldId="2147483697"/>
        </pc:sldMasterMkLst>
        <pc:sldLayoutChg chg="add del">
          <pc:chgData name="Matthew Hoffman" userId="S::matthew.hoffman@nteuchapter66.org::2437c4dc-0b29-4997-9ac2-b5ce5fac96bc" providerId="AD" clId="Web-{D1D71441-FF2B-0586-2C82-38561510441E}" dt="2025-08-26T14:38:47.859" v="60"/>
          <pc:sldLayoutMkLst>
            <pc:docMk/>
            <pc:sldMasterMk cId="2851262250" sldId="2147483697"/>
            <pc:sldLayoutMk cId="2079841282" sldId="2147483686"/>
          </pc:sldLayoutMkLst>
        </pc:sldLayoutChg>
        <pc:sldLayoutChg chg="add del">
          <pc:chgData name="Matthew Hoffman" userId="S::matthew.hoffman@nteuchapter66.org::2437c4dc-0b29-4997-9ac2-b5ce5fac96bc" providerId="AD" clId="Web-{D1D71441-FF2B-0586-2C82-38561510441E}" dt="2025-08-26T14:38:47.859" v="60"/>
          <pc:sldLayoutMkLst>
            <pc:docMk/>
            <pc:sldMasterMk cId="2851262250" sldId="2147483697"/>
            <pc:sldLayoutMk cId="158443136" sldId="2147483687"/>
          </pc:sldLayoutMkLst>
        </pc:sldLayoutChg>
        <pc:sldLayoutChg chg="add del">
          <pc:chgData name="Matthew Hoffman" userId="S::matthew.hoffman@nteuchapter66.org::2437c4dc-0b29-4997-9ac2-b5ce5fac96bc" providerId="AD" clId="Web-{D1D71441-FF2B-0586-2C82-38561510441E}" dt="2025-08-26T14:38:47.859" v="60"/>
          <pc:sldLayoutMkLst>
            <pc:docMk/>
            <pc:sldMasterMk cId="2851262250" sldId="2147483697"/>
            <pc:sldLayoutMk cId="3566495892" sldId="2147483688"/>
          </pc:sldLayoutMkLst>
        </pc:sldLayoutChg>
        <pc:sldLayoutChg chg="add del">
          <pc:chgData name="Matthew Hoffman" userId="S::matthew.hoffman@nteuchapter66.org::2437c4dc-0b29-4997-9ac2-b5ce5fac96bc" providerId="AD" clId="Web-{D1D71441-FF2B-0586-2C82-38561510441E}" dt="2025-08-26T14:38:47.859" v="60"/>
          <pc:sldLayoutMkLst>
            <pc:docMk/>
            <pc:sldMasterMk cId="2851262250" sldId="2147483697"/>
            <pc:sldLayoutMk cId="689691411" sldId="2147483689"/>
          </pc:sldLayoutMkLst>
        </pc:sldLayoutChg>
        <pc:sldLayoutChg chg="add del">
          <pc:chgData name="Matthew Hoffman" userId="S::matthew.hoffman@nteuchapter66.org::2437c4dc-0b29-4997-9ac2-b5ce5fac96bc" providerId="AD" clId="Web-{D1D71441-FF2B-0586-2C82-38561510441E}" dt="2025-08-26T14:38:47.859" v="60"/>
          <pc:sldLayoutMkLst>
            <pc:docMk/>
            <pc:sldMasterMk cId="2851262250" sldId="2147483697"/>
            <pc:sldLayoutMk cId="1289375211" sldId="2147483690"/>
          </pc:sldLayoutMkLst>
        </pc:sldLayoutChg>
        <pc:sldLayoutChg chg="add del">
          <pc:chgData name="Matthew Hoffman" userId="S::matthew.hoffman@nteuchapter66.org::2437c4dc-0b29-4997-9ac2-b5ce5fac96bc" providerId="AD" clId="Web-{D1D71441-FF2B-0586-2C82-38561510441E}" dt="2025-08-26T14:38:47.859" v="60"/>
          <pc:sldLayoutMkLst>
            <pc:docMk/>
            <pc:sldMasterMk cId="2851262250" sldId="2147483697"/>
            <pc:sldLayoutMk cId="218621432" sldId="2147483691"/>
          </pc:sldLayoutMkLst>
        </pc:sldLayoutChg>
        <pc:sldLayoutChg chg="add del">
          <pc:chgData name="Matthew Hoffman" userId="S::matthew.hoffman@nteuchapter66.org::2437c4dc-0b29-4997-9ac2-b5ce5fac96bc" providerId="AD" clId="Web-{D1D71441-FF2B-0586-2C82-38561510441E}" dt="2025-08-26T14:38:47.859" v="60"/>
          <pc:sldLayoutMkLst>
            <pc:docMk/>
            <pc:sldMasterMk cId="2851262250" sldId="2147483697"/>
            <pc:sldLayoutMk cId="3377827918" sldId="2147483692"/>
          </pc:sldLayoutMkLst>
        </pc:sldLayoutChg>
        <pc:sldLayoutChg chg="add del">
          <pc:chgData name="Matthew Hoffman" userId="S::matthew.hoffman@nteuchapter66.org::2437c4dc-0b29-4997-9ac2-b5ce5fac96bc" providerId="AD" clId="Web-{D1D71441-FF2B-0586-2C82-38561510441E}" dt="2025-08-26T14:38:47.859" v="60"/>
          <pc:sldLayoutMkLst>
            <pc:docMk/>
            <pc:sldMasterMk cId="2851262250" sldId="2147483697"/>
            <pc:sldLayoutMk cId="1329119983" sldId="2147483693"/>
          </pc:sldLayoutMkLst>
        </pc:sldLayoutChg>
        <pc:sldLayoutChg chg="add del">
          <pc:chgData name="Matthew Hoffman" userId="S::matthew.hoffman@nteuchapter66.org::2437c4dc-0b29-4997-9ac2-b5ce5fac96bc" providerId="AD" clId="Web-{D1D71441-FF2B-0586-2C82-38561510441E}" dt="2025-08-26T14:38:47.859" v="60"/>
          <pc:sldLayoutMkLst>
            <pc:docMk/>
            <pc:sldMasterMk cId="2851262250" sldId="2147483697"/>
            <pc:sldLayoutMk cId="3522485740" sldId="2147483694"/>
          </pc:sldLayoutMkLst>
        </pc:sldLayoutChg>
        <pc:sldLayoutChg chg="add del">
          <pc:chgData name="Matthew Hoffman" userId="S::matthew.hoffman@nteuchapter66.org::2437c4dc-0b29-4997-9ac2-b5ce5fac96bc" providerId="AD" clId="Web-{D1D71441-FF2B-0586-2C82-38561510441E}" dt="2025-08-26T14:38:47.859" v="60"/>
          <pc:sldLayoutMkLst>
            <pc:docMk/>
            <pc:sldMasterMk cId="2851262250" sldId="2147483697"/>
            <pc:sldLayoutMk cId="616274182" sldId="2147483695"/>
          </pc:sldLayoutMkLst>
        </pc:sldLayoutChg>
        <pc:sldLayoutChg chg="add del">
          <pc:chgData name="Matthew Hoffman" userId="S::matthew.hoffman@nteuchapter66.org::2437c4dc-0b29-4997-9ac2-b5ce5fac96bc" providerId="AD" clId="Web-{D1D71441-FF2B-0586-2C82-38561510441E}" dt="2025-08-26T14:38:47.859" v="60"/>
          <pc:sldLayoutMkLst>
            <pc:docMk/>
            <pc:sldMasterMk cId="2851262250" sldId="2147483697"/>
            <pc:sldLayoutMk cId="1536463764" sldId="2147483696"/>
          </pc:sldLayoutMkLst>
        </pc:sldLayoutChg>
      </pc:sldMasterChg>
      <pc:sldMasterChg chg="add addSldLayout">
        <pc:chgData name="Matthew Hoffman" userId="S::matthew.hoffman@nteuchapter66.org::2437c4dc-0b29-4997-9ac2-b5ce5fac96bc" providerId="AD" clId="Web-{D1D71441-FF2B-0586-2C82-38561510441E}" dt="2025-08-26T14:38:47.937" v="61"/>
        <pc:sldMasterMkLst>
          <pc:docMk/>
          <pc:sldMasterMk cId="3544083539" sldId="2147483751"/>
        </pc:sldMasterMkLst>
        <pc:sldLayoutChg chg="add">
          <pc:chgData name="Matthew Hoffman" userId="S::matthew.hoffman@nteuchapter66.org::2437c4dc-0b29-4997-9ac2-b5ce5fac96bc" providerId="AD" clId="Web-{D1D71441-FF2B-0586-2C82-38561510441E}" dt="2025-08-26T14:38:47.937" v="61"/>
          <pc:sldLayoutMkLst>
            <pc:docMk/>
            <pc:sldMasterMk cId="3544083539" sldId="2147483751"/>
            <pc:sldLayoutMk cId="844681581" sldId="2147483740"/>
          </pc:sldLayoutMkLst>
        </pc:sldLayoutChg>
        <pc:sldLayoutChg chg="add">
          <pc:chgData name="Matthew Hoffman" userId="S::matthew.hoffman@nteuchapter66.org::2437c4dc-0b29-4997-9ac2-b5ce5fac96bc" providerId="AD" clId="Web-{D1D71441-FF2B-0586-2C82-38561510441E}" dt="2025-08-26T14:38:47.937" v="61"/>
          <pc:sldLayoutMkLst>
            <pc:docMk/>
            <pc:sldMasterMk cId="3544083539" sldId="2147483751"/>
            <pc:sldLayoutMk cId="170159500" sldId="2147483741"/>
          </pc:sldLayoutMkLst>
        </pc:sldLayoutChg>
        <pc:sldLayoutChg chg="add">
          <pc:chgData name="Matthew Hoffman" userId="S::matthew.hoffman@nteuchapter66.org::2437c4dc-0b29-4997-9ac2-b5ce5fac96bc" providerId="AD" clId="Web-{D1D71441-FF2B-0586-2C82-38561510441E}" dt="2025-08-26T14:38:47.937" v="61"/>
          <pc:sldLayoutMkLst>
            <pc:docMk/>
            <pc:sldMasterMk cId="3544083539" sldId="2147483751"/>
            <pc:sldLayoutMk cId="218183623" sldId="2147483742"/>
          </pc:sldLayoutMkLst>
        </pc:sldLayoutChg>
        <pc:sldLayoutChg chg="add">
          <pc:chgData name="Matthew Hoffman" userId="S::matthew.hoffman@nteuchapter66.org::2437c4dc-0b29-4997-9ac2-b5ce5fac96bc" providerId="AD" clId="Web-{D1D71441-FF2B-0586-2C82-38561510441E}" dt="2025-08-26T14:38:47.937" v="61"/>
          <pc:sldLayoutMkLst>
            <pc:docMk/>
            <pc:sldMasterMk cId="3544083539" sldId="2147483751"/>
            <pc:sldLayoutMk cId="3880754486" sldId="2147483743"/>
          </pc:sldLayoutMkLst>
        </pc:sldLayoutChg>
        <pc:sldLayoutChg chg="add">
          <pc:chgData name="Matthew Hoffman" userId="S::matthew.hoffman@nteuchapter66.org::2437c4dc-0b29-4997-9ac2-b5ce5fac96bc" providerId="AD" clId="Web-{D1D71441-FF2B-0586-2C82-38561510441E}" dt="2025-08-26T14:38:47.937" v="61"/>
          <pc:sldLayoutMkLst>
            <pc:docMk/>
            <pc:sldMasterMk cId="3544083539" sldId="2147483751"/>
            <pc:sldLayoutMk cId="542339721" sldId="2147483744"/>
          </pc:sldLayoutMkLst>
        </pc:sldLayoutChg>
        <pc:sldLayoutChg chg="add">
          <pc:chgData name="Matthew Hoffman" userId="S::matthew.hoffman@nteuchapter66.org::2437c4dc-0b29-4997-9ac2-b5ce5fac96bc" providerId="AD" clId="Web-{D1D71441-FF2B-0586-2C82-38561510441E}" dt="2025-08-26T14:38:47.937" v="61"/>
          <pc:sldLayoutMkLst>
            <pc:docMk/>
            <pc:sldMasterMk cId="3544083539" sldId="2147483751"/>
            <pc:sldLayoutMk cId="2163645305" sldId="2147483745"/>
          </pc:sldLayoutMkLst>
        </pc:sldLayoutChg>
        <pc:sldLayoutChg chg="add">
          <pc:chgData name="Matthew Hoffman" userId="S::matthew.hoffman@nteuchapter66.org::2437c4dc-0b29-4997-9ac2-b5ce5fac96bc" providerId="AD" clId="Web-{D1D71441-FF2B-0586-2C82-38561510441E}" dt="2025-08-26T14:38:47.937" v="61"/>
          <pc:sldLayoutMkLst>
            <pc:docMk/>
            <pc:sldMasterMk cId="3544083539" sldId="2147483751"/>
            <pc:sldLayoutMk cId="2950607758" sldId="2147483746"/>
          </pc:sldLayoutMkLst>
        </pc:sldLayoutChg>
        <pc:sldLayoutChg chg="add">
          <pc:chgData name="Matthew Hoffman" userId="S::matthew.hoffman@nteuchapter66.org::2437c4dc-0b29-4997-9ac2-b5ce5fac96bc" providerId="AD" clId="Web-{D1D71441-FF2B-0586-2C82-38561510441E}" dt="2025-08-26T14:38:47.937" v="61"/>
          <pc:sldLayoutMkLst>
            <pc:docMk/>
            <pc:sldMasterMk cId="3544083539" sldId="2147483751"/>
            <pc:sldLayoutMk cId="1291620052" sldId="2147483747"/>
          </pc:sldLayoutMkLst>
        </pc:sldLayoutChg>
        <pc:sldLayoutChg chg="add">
          <pc:chgData name="Matthew Hoffman" userId="S::matthew.hoffman@nteuchapter66.org::2437c4dc-0b29-4997-9ac2-b5ce5fac96bc" providerId="AD" clId="Web-{D1D71441-FF2B-0586-2C82-38561510441E}" dt="2025-08-26T14:38:47.937" v="61"/>
          <pc:sldLayoutMkLst>
            <pc:docMk/>
            <pc:sldMasterMk cId="3544083539" sldId="2147483751"/>
            <pc:sldLayoutMk cId="1555403904" sldId="2147483748"/>
          </pc:sldLayoutMkLst>
        </pc:sldLayoutChg>
        <pc:sldLayoutChg chg="add">
          <pc:chgData name="Matthew Hoffman" userId="S::matthew.hoffman@nteuchapter66.org::2437c4dc-0b29-4997-9ac2-b5ce5fac96bc" providerId="AD" clId="Web-{D1D71441-FF2B-0586-2C82-38561510441E}" dt="2025-08-26T14:38:47.937" v="61"/>
          <pc:sldLayoutMkLst>
            <pc:docMk/>
            <pc:sldMasterMk cId="3544083539" sldId="2147483751"/>
            <pc:sldLayoutMk cId="243197461" sldId="2147483749"/>
          </pc:sldLayoutMkLst>
        </pc:sldLayoutChg>
        <pc:sldLayoutChg chg="add">
          <pc:chgData name="Matthew Hoffman" userId="S::matthew.hoffman@nteuchapter66.org::2437c4dc-0b29-4997-9ac2-b5ce5fac96bc" providerId="AD" clId="Web-{D1D71441-FF2B-0586-2C82-38561510441E}" dt="2025-08-26T14:38:47.937" v="61"/>
          <pc:sldLayoutMkLst>
            <pc:docMk/>
            <pc:sldMasterMk cId="3544083539" sldId="2147483751"/>
            <pc:sldLayoutMk cId="1910909414" sldId="2147483750"/>
          </pc:sldLayoutMkLst>
        </pc:sldLayoutChg>
      </pc:sldMasterChg>
    </pc:docChg>
  </pc:docChgLst>
  <pc:docChgLst>
    <pc:chgData name="Matthew Hoffman" userId="S::matthew.hoffman@nteuchapter66.org::2437c4dc-0b29-4997-9ac2-b5ce5fac96bc" providerId="AD" clId="Web-{17247F49-78FC-6516-D475-DD7B27FA3715}"/>
    <pc:docChg chg="modSld">
      <pc:chgData name="Matthew Hoffman" userId="S::matthew.hoffman@nteuchapter66.org::2437c4dc-0b29-4997-9ac2-b5ce5fac96bc" providerId="AD" clId="Web-{17247F49-78FC-6516-D475-DD7B27FA3715}" dt="2025-09-03T17:06:10.873" v="2" actId="20577"/>
      <pc:docMkLst>
        <pc:docMk/>
      </pc:docMkLst>
      <pc:sldChg chg="modSp">
        <pc:chgData name="Matthew Hoffman" userId="S::matthew.hoffman@nteuchapter66.org::2437c4dc-0b29-4997-9ac2-b5ce5fac96bc" providerId="AD" clId="Web-{17247F49-78FC-6516-D475-DD7B27FA3715}" dt="2025-09-03T17:06:10.873" v="2" actId="20577"/>
        <pc:sldMkLst>
          <pc:docMk/>
          <pc:sldMk cId="1801817038" sldId="297"/>
        </pc:sldMkLst>
        <pc:spChg chg="mod">
          <ac:chgData name="Matthew Hoffman" userId="S::matthew.hoffman@nteuchapter66.org::2437c4dc-0b29-4997-9ac2-b5ce5fac96bc" providerId="AD" clId="Web-{17247F49-78FC-6516-D475-DD7B27FA3715}" dt="2025-09-03T17:06:10.873" v="2" actId="20577"/>
          <ac:spMkLst>
            <pc:docMk/>
            <pc:sldMk cId="1801817038" sldId="297"/>
            <ac:spMk id="3" creationId="{0A689A63-9D13-31AB-A62E-4EFFC08FF502}"/>
          </ac:spMkLst>
        </pc:spChg>
      </pc:sldChg>
    </pc:docChg>
  </pc:docChgLst>
  <pc:docChgLst>
    <pc:chgData name="Matthew Hoffman" userId="S::matthew.hoffman@nteuchapter66.org::2437c4dc-0b29-4997-9ac2-b5ce5fac96bc" providerId="AD" clId="Web-{FE2DF75F-BA9D-5C2D-DDBB-3D2F9CE9DA06}"/>
    <pc:docChg chg="addSld modSld">
      <pc:chgData name="Matthew Hoffman" userId="S::matthew.hoffman@nteuchapter66.org::2437c4dc-0b29-4997-9ac2-b5ce5fac96bc" providerId="AD" clId="Web-{FE2DF75F-BA9D-5C2D-DDBB-3D2F9CE9DA06}" dt="2025-08-28T16:00:13.068" v="45"/>
      <pc:docMkLst>
        <pc:docMk/>
      </pc:docMkLst>
      <pc:sldChg chg="addSp delSp modSp mod setBg">
        <pc:chgData name="Matthew Hoffman" userId="S::matthew.hoffman@nteuchapter66.org::2437c4dc-0b29-4997-9ac2-b5ce5fac96bc" providerId="AD" clId="Web-{FE2DF75F-BA9D-5C2D-DDBB-3D2F9CE9DA06}" dt="2025-08-28T15:35:30.552" v="22" actId="14100"/>
        <pc:sldMkLst>
          <pc:docMk/>
          <pc:sldMk cId="835948609" sldId="264"/>
        </pc:sldMkLst>
        <pc:spChg chg="mod">
          <ac:chgData name="Matthew Hoffman" userId="S::matthew.hoffman@nteuchapter66.org::2437c4dc-0b29-4997-9ac2-b5ce5fac96bc" providerId="AD" clId="Web-{FE2DF75F-BA9D-5C2D-DDBB-3D2F9CE9DA06}" dt="2025-08-28T15:34:58.943" v="12" actId="14100"/>
          <ac:spMkLst>
            <pc:docMk/>
            <pc:sldMk cId="835948609" sldId="264"/>
            <ac:spMk id="2" creationId="{E466534E-A77D-3E10-DFD9-C0FCE690CA20}"/>
          </ac:spMkLst>
        </pc:spChg>
        <pc:spChg chg="mod">
          <ac:chgData name="Matthew Hoffman" userId="S::matthew.hoffman@nteuchapter66.org::2437c4dc-0b29-4997-9ac2-b5ce5fac96bc" providerId="AD" clId="Web-{FE2DF75F-BA9D-5C2D-DDBB-3D2F9CE9DA06}" dt="2025-08-28T15:35:30.552" v="22" actId="14100"/>
          <ac:spMkLst>
            <pc:docMk/>
            <pc:sldMk cId="835948609" sldId="264"/>
            <ac:spMk id="3" creationId="{7F949AD2-C743-08F9-BB0E-13B3A12F2761}"/>
          </ac:spMkLst>
        </pc:spChg>
        <pc:spChg chg="add">
          <ac:chgData name="Matthew Hoffman" userId="S::matthew.hoffman@nteuchapter66.org::2437c4dc-0b29-4997-9ac2-b5ce5fac96bc" providerId="AD" clId="Web-{FE2DF75F-BA9D-5C2D-DDBB-3D2F9CE9DA06}" dt="2025-08-28T15:34:03.911" v="9"/>
          <ac:spMkLst>
            <pc:docMk/>
            <pc:sldMk cId="835948609" sldId="264"/>
            <ac:spMk id="12" creationId="{10CE40DC-5723-449B-A365-A61D8C262E93}"/>
          </ac:spMkLst>
        </pc:spChg>
        <pc:spChg chg="add">
          <ac:chgData name="Matthew Hoffman" userId="S::matthew.hoffman@nteuchapter66.org::2437c4dc-0b29-4997-9ac2-b5ce5fac96bc" providerId="AD" clId="Web-{FE2DF75F-BA9D-5C2D-DDBB-3D2F9CE9DA06}" dt="2025-08-28T15:34:03.911" v="9"/>
          <ac:spMkLst>
            <pc:docMk/>
            <pc:sldMk cId="835948609" sldId="264"/>
            <ac:spMk id="17" creationId="{28207E96-6DFF-4119-B2EA-3299067D2F45}"/>
          </ac:spMkLst>
        </pc:spChg>
        <pc:spChg chg="add">
          <ac:chgData name="Matthew Hoffman" userId="S::matthew.hoffman@nteuchapter66.org::2437c4dc-0b29-4997-9ac2-b5ce5fac96bc" providerId="AD" clId="Web-{FE2DF75F-BA9D-5C2D-DDBB-3D2F9CE9DA06}" dt="2025-08-28T15:34:03.911" v="9"/>
          <ac:spMkLst>
            <pc:docMk/>
            <pc:sldMk cId="835948609" sldId="264"/>
            <ac:spMk id="19" creationId="{9E223C86-12C5-4A60-A21A-D7FC75EFC658}"/>
          </ac:spMkLst>
        </pc:spChg>
        <pc:spChg chg="add">
          <ac:chgData name="Matthew Hoffman" userId="S::matthew.hoffman@nteuchapter66.org::2437c4dc-0b29-4997-9ac2-b5ce5fac96bc" providerId="AD" clId="Web-{FE2DF75F-BA9D-5C2D-DDBB-3D2F9CE9DA06}" dt="2025-08-28T15:34:03.911" v="9"/>
          <ac:spMkLst>
            <pc:docMk/>
            <pc:sldMk cId="835948609" sldId="264"/>
            <ac:spMk id="21" creationId="{FA573AF0-3C0B-4895-A7A6-F41B03211538}"/>
          </ac:spMkLst>
        </pc:spChg>
        <pc:spChg chg="add">
          <ac:chgData name="Matthew Hoffman" userId="S::matthew.hoffman@nteuchapter66.org::2437c4dc-0b29-4997-9ac2-b5ce5fac96bc" providerId="AD" clId="Web-{FE2DF75F-BA9D-5C2D-DDBB-3D2F9CE9DA06}" dt="2025-08-28T15:34:03.911" v="9"/>
          <ac:spMkLst>
            <pc:docMk/>
            <pc:sldMk cId="835948609" sldId="264"/>
            <ac:spMk id="23" creationId="{62442AC3-A9B0-4865-8A8A-1504FFC6E4D0}"/>
          </ac:spMkLst>
        </pc:spChg>
        <pc:spChg chg="add">
          <ac:chgData name="Matthew Hoffman" userId="S::matthew.hoffman@nteuchapter66.org::2437c4dc-0b29-4997-9ac2-b5ce5fac96bc" providerId="AD" clId="Web-{FE2DF75F-BA9D-5C2D-DDBB-3D2F9CE9DA06}" dt="2025-08-28T15:34:03.911" v="9"/>
          <ac:spMkLst>
            <pc:docMk/>
            <pc:sldMk cId="835948609" sldId="264"/>
            <ac:spMk id="25" creationId="{68451DCE-129E-43B6-BA50-3C8339E4618E}"/>
          </ac:spMkLst>
        </pc:spChg>
        <pc:picChg chg="add mod ord">
          <ac:chgData name="Matthew Hoffman" userId="S::matthew.hoffman@nteuchapter66.org::2437c4dc-0b29-4997-9ac2-b5ce5fac96bc" providerId="AD" clId="Web-{FE2DF75F-BA9D-5C2D-DDBB-3D2F9CE9DA06}" dt="2025-08-28T15:34:31.099" v="10"/>
          <ac:picMkLst>
            <pc:docMk/>
            <pc:sldMk cId="835948609" sldId="264"/>
            <ac:picMk id="4" creationId="{A8EC8DB1-E621-33DA-DBC9-50DEF85D6D53}"/>
          </ac:picMkLst>
        </pc:picChg>
      </pc:sldChg>
      <pc:sldChg chg="addSp modSp new mod setBg">
        <pc:chgData name="Matthew Hoffman" userId="S::matthew.hoffman@nteuchapter66.org::2437c4dc-0b29-4997-9ac2-b5ce5fac96bc" providerId="AD" clId="Web-{FE2DF75F-BA9D-5C2D-DDBB-3D2F9CE9DA06}" dt="2025-08-28T16:00:07.255" v="44"/>
        <pc:sldMkLst>
          <pc:docMk/>
          <pc:sldMk cId="3274451" sldId="265"/>
        </pc:sldMkLst>
        <pc:spChg chg="mod">
          <ac:chgData name="Matthew Hoffman" userId="S::matthew.hoffman@nteuchapter66.org::2437c4dc-0b29-4997-9ac2-b5ce5fac96bc" providerId="AD" clId="Web-{FE2DF75F-BA9D-5C2D-DDBB-3D2F9CE9DA06}" dt="2025-08-28T16:00:07.255" v="44"/>
          <ac:spMkLst>
            <pc:docMk/>
            <pc:sldMk cId="3274451" sldId="265"/>
            <ac:spMk id="2" creationId="{89CFD553-7225-4403-1683-44D76AEAAA4D}"/>
          </ac:spMkLst>
        </pc:spChg>
        <pc:spChg chg="mod">
          <ac:chgData name="Matthew Hoffman" userId="S::matthew.hoffman@nteuchapter66.org::2437c4dc-0b29-4997-9ac2-b5ce5fac96bc" providerId="AD" clId="Web-{FE2DF75F-BA9D-5C2D-DDBB-3D2F9CE9DA06}" dt="2025-08-28T16:00:07.255" v="44"/>
          <ac:spMkLst>
            <pc:docMk/>
            <pc:sldMk cId="3274451" sldId="265"/>
            <ac:spMk id="3" creationId="{29DF9841-B836-174D-481F-78DACDF3B7BA}"/>
          </ac:spMkLst>
        </pc:spChg>
        <pc:spChg chg="add">
          <ac:chgData name="Matthew Hoffman" userId="S::matthew.hoffman@nteuchapter66.org::2437c4dc-0b29-4997-9ac2-b5ce5fac96bc" providerId="AD" clId="Web-{FE2DF75F-BA9D-5C2D-DDBB-3D2F9CE9DA06}" dt="2025-08-28T16:00:07.255" v="44"/>
          <ac:spMkLst>
            <pc:docMk/>
            <pc:sldMk cId="3274451" sldId="265"/>
            <ac:spMk id="10" creationId="{3D5FBB81-B61B-416A-8F5D-A8DDF62530F1}"/>
          </ac:spMkLst>
        </pc:spChg>
        <pc:spChg chg="add">
          <ac:chgData name="Matthew Hoffman" userId="S::matthew.hoffman@nteuchapter66.org::2437c4dc-0b29-4997-9ac2-b5ce5fac96bc" providerId="AD" clId="Web-{FE2DF75F-BA9D-5C2D-DDBB-3D2F9CE9DA06}" dt="2025-08-28T16:00:07.255" v="44"/>
          <ac:spMkLst>
            <pc:docMk/>
            <pc:sldMk cId="3274451" sldId="265"/>
            <ac:spMk id="12" creationId="{40C0D7D4-D83D-4C58-87D1-955F0A9173D7}"/>
          </ac:spMkLst>
        </pc:spChg>
        <pc:spChg chg="add">
          <ac:chgData name="Matthew Hoffman" userId="S::matthew.hoffman@nteuchapter66.org::2437c4dc-0b29-4997-9ac2-b5ce5fac96bc" providerId="AD" clId="Web-{FE2DF75F-BA9D-5C2D-DDBB-3D2F9CE9DA06}" dt="2025-08-28T16:00:07.255" v="44"/>
          <ac:spMkLst>
            <pc:docMk/>
            <pc:sldMk cId="3274451" sldId="265"/>
            <ac:spMk id="14" creationId="{15F9A324-404E-4C5D-AFF0-C5D0D84182B0}"/>
          </ac:spMkLst>
        </pc:spChg>
        <pc:spChg chg="add">
          <ac:chgData name="Matthew Hoffman" userId="S::matthew.hoffman@nteuchapter66.org::2437c4dc-0b29-4997-9ac2-b5ce5fac96bc" providerId="AD" clId="Web-{FE2DF75F-BA9D-5C2D-DDBB-3D2F9CE9DA06}" dt="2025-08-28T16:00:07.255" v="44"/>
          <ac:spMkLst>
            <pc:docMk/>
            <pc:sldMk cId="3274451" sldId="265"/>
            <ac:spMk id="16" creationId="{AC4CE3C4-3600-4353-9FE1-B32D06BEF02B}"/>
          </ac:spMkLst>
        </pc:spChg>
        <pc:picChg chg="add">
          <ac:chgData name="Matthew Hoffman" userId="S::matthew.hoffman@nteuchapter66.org::2437c4dc-0b29-4997-9ac2-b5ce5fac96bc" providerId="AD" clId="Web-{FE2DF75F-BA9D-5C2D-DDBB-3D2F9CE9DA06}" dt="2025-08-28T16:00:07.255" v="44"/>
          <ac:picMkLst>
            <pc:docMk/>
            <pc:sldMk cId="3274451" sldId="265"/>
            <ac:picMk id="7" creationId="{565D5564-C775-76C4-389C-8D001F1B1793}"/>
          </ac:picMkLst>
        </pc:picChg>
      </pc:sldChg>
      <pc:sldChg chg="new">
        <pc:chgData name="Matthew Hoffman" userId="S::matthew.hoffman@nteuchapter66.org::2437c4dc-0b29-4997-9ac2-b5ce5fac96bc" providerId="AD" clId="Web-{FE2DF75F-BA9D-5C2D-DDBB-3D2F9CE9DA06}" dt="2025-08-28T16:00:13.068" v="45"/>
        <pc:sldMkLst>
          <pc:docMk/>
          <pc:sldMk cId="1664116133" sldId="266"/>
        </pc:sldMkLst>
      </pc:sldChg>
    </pc:docChg>
  </pc:docChgLst>
  <pc:docChgLst>
    <pc:chgData name="Matthew Hoffman" userId="S::matthew.hoffman@nteuchapter66.org::2437c4dc-0b29-4997-9ac2-b5ce5fac96bc" providerId="AD" clId="Web-{E0BD3CD4-870C-72C8-A95C-C12B4861176B}"/>
    <pc:docChg chg="addSld delSld modSld">
      <pc:chgData name="Matthew Hoffman" userId="S::matthew.hoffman@nteuchapter66.org::2437c4dc-0b29-4997-9ac2-b5ce5fac96bc" providerId="AD" clId="Web-{E0BD3CD4-870C-72C8-A95C-C12B4861176B}" dt="2025-08-29T17:56:36.163" v="1050" actId="1076"/>
      <pc:docMkLst>
        <pc:docMk/>
      </pc:docMkLst>
      <pc:sldChg chg="modTransition">
        <pc:chgData name="Matthew Hoffman" userId="S::matthew.hoffman@nteuchapter66.org::2437c4dc-0b29-4997-9ac2-b5ce5fac96bc" providerId="AD" clId="Web-{E0BD3CD4-870C-72C8-A95C-C12B4861176B}" dt="2025-08-29T17:49:32.376" v="961"/>
        <pc:sldMkLst>
          <pc:docMk/>
          <pc:sldMk cId="1474879934" sldId="257"/>
        </pc:sldMkLst>
      </pc:sldChg>
      <pc:sldChg chg="modTransition">
        <pc:chgData name="Matthew Hoffman" userId="S::matthew.hoffman@nteuchapter66.org::2437c4dc-0b29-4997-9ac2-b5ce5fac96bc" providerId="AD" clId="Web-{E0BD3CD4-870C-72C8-A95C-C12B4861176B}" dt="2025-08-29T17:50:20.331" v="976"/>
        <pc:sldMkLst>
          <pc:docMk/>
          <pc:sldMk cId="2325418855" sldId="258"/>
        </pc:sldMkLst>
      </pc:sldChg>
      <pc:sldChg chg="modTransition">
        <pc:chgData name="Matthew Hoffman" userId="S::matthew.hoffman@nteuchapter66.org::2437c4dc-0b29-4997-9ac2-b5ce5fac96bc" providerId="AD" clId="Web-{E0BD3CD4-870C-72C8-A95C-C12B4861176B}" dt="2025-08-29T17:51:00.613" v="989"/>
        <pc:sldMkLst>
          <pc:docMk/>
          <pc:sldMk cId="3235649272" sldId="259"/>
        </pc:sldMkLst>
      </pc:sldChg>
      <pc:sldChg chg="modTransition">
        <pc:chgData name="Matthew Hoffman" userId="S::matthew.hoffman@nteuchapter66.org::2437c4dc-0b29-4997-9ac2-b5ce5fac96bc" providerId="AD" clId="Web-{E0BD3CD4-870C-72C8-A95C-C12B4861176B}" dt="2025-08-29T17:51:38.957" v="1000"/>
        <pc:sldMkLst>
          <pc:docMk/>
          <pc:sldMk cId="2714214753" sldId="260"/>
        </pc:sldMkLst>
      </pc:sldChg>
      <pc:sldChg chg="modTransition">
        <pc:chgData name="Matthew Hoffman" userId="S::matthew.hoffman@nteuchapter66.org::2437c4dc-0b29-4997-9ac2-b5ce5fac96bc" providerId="AD" clId="Web-{E0BD3CD4-870C-72C8-A95C-C12B4861176B}" dt="2025-08-29T17:49:32.376" v="962"/>
        <pc:sldMkLst>
          <pc:docMk/>
          <pc:sldMk cId="3944952298" sldId="261"/>
        </pc:sldMkLst>
      </pc:sldChg>
      <pc:sldChg chg="modTransition">
        <pc:chgData name="Matthew Hoffman" userId="S::matthew.hoffman@nteuchapter66.org::2437c4dc-0b29-4997-9ac2-b5ce5fac96bc" providerId="AD" clId="Web-{E0BD3CD4-870C-72C8-A95C-C12B4861176B}" dt="2025-08-29T17:50:20.331" v="977"/>
        <pc:sldMkLst>
          <pc:docMk/>
          <pc:sldMk cId="2036663139" sldId="262"/>
        </pc:sldMkLst>
      </pc:sldChg>
      <pc:sldChg chg="modSp modTransition">
        <pc:chgData name="Matthew Hoffman" userId="S::matthew.hoffman@nteuchapter66.org::2437c4dc-0b29-4997-9ac2-b5ce5fac96bc" providerId="AD" clId="Web-{E0BD3CD4-870C-72C8-A95C-C12B4861176B}" dt="2025-08-29T17:53:59.646" v="1018" actId="20577"/>
        <pc:sldMkLst>
          <pc:docMk/>
          <pc:sldMk cId="1714752328" sldId="263"/>
        </pc:sldMkLst>
        <pc:spChg chg="mod">
          <ac:chgData name="Matthew Hoffman" userId="S::matthew.hoffman@nteuchapter66.org::2437c4dc-0b29-4997-9ac2-b5ce5fac96bc" providerId="AD" clId="Web-{E0BD3CD4-870C-72C8-A95C-C12B4861176B}" dt="2025-08-29T17:53:59.646" v="1018" actId="20577"/>
          <ac:spMkLst>
            <pc:docMk/>
            <pc:sldMk cId="1714752328" sldId="263"/>
            <ac:spMk id="3" creationId="{74BA2907-7FE1-C541-6405-8C1F45DDD38C}"/>
          </ac:spMkLst>
        </pc:spChg>
      </pc:sldChg>
      <pc:sldChg chg="modTransition">
        <pc:chgData name="Matthew Hoffman" userId="S::matthew.hoffman@nteuchapter66.org::2437c4dc-0b29-4997-9ac2-b5ce5fac96bc" providerId="AD" clId="Web-{E0BD3CD4-870C-72C8-A95C-C12B4861176B}" dt="2025-08-29T17:49:32.376" v="963"/>
        <pc:sldMkLst>
          <pc:docMk/>
          <pc:sldMk cId="835948609" sldId="264"/>
        </pc:sldMkLst>
      </pc:sldChg>
      <pc:sldChg chg="modTransition">
        <pc:chgData name="Matthew Hoffman" userId="S::matthew.hoffman@nteuchapter66.org::2437c4dc-0b29-4997-9ac2-b5ce5fac96bc" providerId="AD" clId="Web-{E0BD3CD4-870C-72C8-A95C-C12B4861176B}" dt="2025-08-29T17:52:40.505" v="1009"/>
        <pc:sldMkLst>
          <pc:docMk/>
          <pc:sldMk cId="3274451" sldId="265"/>
        </pc:sldMkLst>
      </pc:sldChg>
      <pc:sldChg chg="addSp delSp modSp mod modTransition setBg">
        <pc:chgData name="Matthew Hoffman" userId="S::matthew.hoffman@nteuchapter66.org::2437c4dc-0b29-4997-9ac2-b5ce5fac96bc" providerId="AD" clId="Web-{E0BD3CD4-870C-72C8-A95C-C12B4861176B}" dt="2025-08-29T17:49:32.376" v="964"/>
        <pc:sldMkLst>
          <pc:docMk/>
          <pc:sldMk cId="1664116133" sldId="266"/>
        </pc:sldMkLst>
        <pc:spChg chg="mod">
          <ac:chgData name="Matthew Hoffman" userId="S::matthew.hoffman@nteuchapter66.org::2437c4dc-0b29-4997-9ac2-b5ce5fac96bc" providerId="AD" clId="Web-{E0BD3CD4-870C-72C8-A95C-C12B4861176B}" dt="2025-08-29T12:42:22.021" v="14"/>
          <ac:spMkLst>
            <pc:docMk/>
            <pc:sldMk cId="1664116133" sldId="266"/>
            <ac:spMk id="2" creationId="{B53FE4AA-A05D-0087-E6B3-799263EC7728}"/>
          </ac:spMkLst>
        </pc:spChg>
        <pc:spChg chg="add">
          <ac:chgData name="Matthew Hoffman" userId="S::matthew.hoffman@nteuchapter66.org::2437c4dc-0b29-4997-9ac2-b5ce5fac96bc" providerId="AD" clId="Web-{E0BD3CD4-870C-72C8-A95C-C12B4861176B}" dt="2025-08-29T12:42:22.021" v="14"/>
          <ac:spMkLst>
            <pc:docMk/>
            <pc:sldMk cId="1664116133" sldId="266"/>
            <ac:spMk id="24" creationId="{AC14302F-E955-47D0-A56B-D1D1A6953B51}"/>
          </ac:spMkLst>
        </pc:spChg>
        <pc:grpChg chg="add">
          <ac:chgData name="Matthew Hoffman" userId="S::matthew.hoffman@nteuchapter66.org::2437c4dc-0b29-4997-9ac2-b5ce5fac96bc" providerId="AD" clId="Web-{E0BD3CD4-870C-72C8-A95C-C12B4861176B}" dt="2025-08-29T12:42:22.021" v="14"/>
          <ac:grpSpMkLst>
            <pc:docMk/>
            <pc:sldMk cId="1664116133" sldId="266"/>
            <ac:grpSpMk id="26" creationId="{DC310F6C-D8CB-4984-9F9B-BA18C171928E}"/>
          </ac:grpSpMkLst>
        </pc:grpChg>
        <pc:graphicFrameChg chg="add mod modGraphic">
          <ac:chgData name="Matthew Hoffman" userId="S::matthew.hoffman@nteuchapter66.org::2437c4dc-0b29-4997-9ac2-b5ce5fac96bc" providerId="AD" clId="Web-{E0BD3CD4-870C-72C8-A95C-C12B4861176B}" dt="2025-08-29T12:42:22.021" v="14"/>
          <ac:graphicFrameMkLst>
            <pc:docMk/>
            <pc:sldMk cId="1664116133" sldId="266"/>
            <ac:graphicFrameMk id="19" creationId="{460B2B2D-1F4B-6782-0836-CD7C61220FD3}"/>
          </ac:graphicFrameMkLst>
        </pc:graphicFrameChg>
      </pc:sldChg>
      <pc:sldChg chg="addSp delSp modSp new mod modTransition setBg">
        <pc:chgData name="Matthew Hoffman" userId="S::matthew.hoffman@nteuchapter66.org::2437c4dc-0b29-4997-9ac2-b5ce5fac96bc" providerId="AD" clId="Web-{E0BD3CD4-870C-72C8-A95C-C12B4861176B}" dt="2025-08-29T17:51:00.613" v="991"/>
        <pc:sldMkLst>
          <pc:docMk/>
          <pc:sldMk cId="3668754111" sldId="267"/>
        </pc:sldMkLst>
        <pc:spChg chg="mod">
          <ac:chgData name="Matthew Hoffman" userId="S::matthew.hoffman@nteuchapter66.org::2437c4dc-0b29-4997-9ac2-b5ce5fac96bc" providerId="AD" clId="Web-{E0BD3CD4-870C-72C8-A95C-C12B4861176B}" dt="2025-08-29T12:44:01.495" v="26"/>
          <ac:spMkLst>
            <pc:docMk/>
            <pc:sldMk cId="3668754111" sldId="267"/>
            <ac:spMk id="2" creationId="{4409F876-83C7-00FA-38D8-B34C3C9BEE27}"/>
          </ac:spMkLst>
        </pc:spChg>
        <pc:spChg chg="mod">
          <ac:chgData name="Matthew Hoffman" userId="S::matthew.hoffman@nteuchapter66.org::2437c4dc-0b29-4997-9ac2-b5ce5fac96bc" providerId="AD" clId="Web-{E0BD3CD4-870C-72C8-A95C-C12B4861176B}" dt="2025-08-29T12:44:01.495" v="26"/>
          <ac:spMkLst>
            <pc:docMk/>
            <pc:sldMk cId="3668754111" sldId="267"/>
            <ac:spMk id="3" creationId="{8BC0C0B8-311B-DDEB-1FB7-EE9B8B8E4F6F}"/>
          </ac:spMkLst>
        </pc:spChg>
        <pc:spChg chg="add">
          <ac:chgData name="Matthew Hoffman" userId="S::matthew.hoffman@nteuchapter66.org::2437c4dc-0b29-4997-9ac2-b5ce5fac96bc" providerId="AD" clId="Web-{E0BD3CD4-870C-72C8-A95C-C12B4861176B}" dt="2025-08-29T12:44:01.495" v="26"/>
          <ac:spMkLst>
            <pc:docMk/>
            <pc:sldMk cId="3668754111" sldId="267"/>
            <ac:spMk id="20" creationId="{8181FC64-B306-4821-98E2-780662EFC486}"/>
          </ac:spMkLst>
        </pc:spChg>
        <pc:spChg chg="add">
          <ac:chgData name="Matthew Hoffman" userId="S::matthew.hoffman@nteuchapter66.org::2437c4dc-0b29-4997-9ac2-b5ce5fac96bc" providerId="AD" clId="Web-{E0BD3CD4-870C-72C8-A95C-C12B4861176B}" dt="2025-08-29T12:44:01.495" v="26"/>
          <ac:spMkLst>
            <pc:docMk/>
            <pc:sldMk cId="3668754111" sldId="267"/>
            <ac:spMk id="22" creationId="{5871FC61-DD4E-47D4-81FD-8A7E7D12B371}"/>
          </ac:spMkLst>
        </pc:spChg>
        <pc:spChg chg="add">
          <ac:chgData name="Matthew Hoffman" userId="S::matthew.hoffman@nteuchapter66.org::2437c4dc-0b29-4997-9ac2-b5ce5fac96bc" providerId="AD" clId="Web-{E0BD3CD4-870C-72C8-A95C-C12B4861176B}" dt="2025-08-29T12:44:01.495" v="26"/>
          <ac:spMkLst>
            <pc:docMk/>
            <pc:sldMk cId="3668754111" sldId="267"/>
            <ac:spMk id="24" creationId="{829A1E2C-5AC8-40FC-99E9-832069D39792}"/>
          </ac:spMkLst>
        </pc:spChg>
        <pc:spChg chg="add">
          <ac:chgData name="Matthew Hoffman" userId="S::matthew.hoffman@nteuchapter66.org::2437c4dc-0b29-4997-9ac2-b5ce5fac96bc" providerId="AD" clId="Web-{E0BD3CD4-870C-72C8-A95C-C12B4861176B}" dt="2025-08-29T12:44:01.495" v="26"/>
          <ac:spMkLst>
            <pc:docMk/>
            <pc:sldMk cId="3668754111" sldId="267"/>
            <ac:spMk id="26" creationId="{55C54A75-E44A-4147-B9D0-FF46CFD31612}"/>
          </ac:spMkLst>
        </pc:spChg>
        <pc:picChg chg="add">
          <ac:chgData name="Matthew Hoffman" userId="S::matthew.hoffman@nteuchapter66.org::2437c4dc-0b29-4997-9ac2-b5ce5fac96bc" providerId="AD" clId="Web-{E0BD3CD4-870C-72C8-A95C-C12B4861176B}" dt="2025-08-29T12:43:47.620" v="25"/>
          <ac:picMkLst>
            <pc:docMk/>
            <pc:sldMk cId="3668754111" sldId="267"/>
            <ac:picMk id="5" creationId="{4E1091AE-3A81-025E-C77A-F12E754B76ED}"/>
          </ac:picMkLst>
        </pc:picChg>
      </pc:sldChg>
      <pc:sldChg chg="addSp delSp modSp new mod modTransition setBg">
        <pc:chgData name="Matthew Hoffman" userId="S::matthew.hoffman@nteuchapter66.org::2437c4dc-0b29-4997-9ac2-b5ce5fac96bc" providerId="AD" clId="Web-{E0BD3CD4-870C-72C8-A95C-C12B4861176B}" dt="2025-08-29T17:54:16.474" v="1021" actId="20577"/>
        <pc:sldMkLst>
          <pc:docMk/>
          <pc:sldMk cId="1044401886" sldId="268"/>
        </pc:sldMkLst>
        <pc:spChg chg="mod">
          <ac:chgData name="Matthew Hoffman" userId="S::matthew.hoffman@nteuchapter66.org::2437c4dc-0b29-4997-9ac2-b5ce5fac96bc" providerId="AD" clId="Web-{E0BD3CD4-870C-72C8-A95C-C12B4861176B}" dt="2025-08-29T12:46:40.484" v="44"/>
          <ac:spMkLst>
            <pc:docMk/>
            <pc:sldMk cId="1044401886" sldId="268"/>
            <ac:spMk id="2" creationId="{54126301-BA00-0233-CE62-DBA452E91E96}"/>
          </ac:spMkLst>
        </pc:spChg>
        <pc:spChg chg="mod">
          <ac:chgData name="Matthew Hoffman" userId="S::matthew.hoffman@nteuchapter66.org::2437c4dc-0b29-4997-9ac2-b5ce5fac96bc" providerId="AD" clId="Web-{E0BD3CD4-870C-72C8-A95C-C12B4861176B}" dt="2025-08-29T17:54:16.474" v="1021" actId="20577"/>
          <ac:spMkLst>
            <pc:docMk/>
            <pc:sldMk cId="1044401886" sldId="268"/>
            <ac:spMk id="3" creationId="{18BCA5FC-4A38-534C-E055-3B18100E0775}"/>
          </ac:spMkLst>
        </pc:spChg>
        <pc:spChg chg="add">
          <ac:chgData name="Matthew Hoffman" userId="S::matthew.hoffman@nteuchapter66.org::2437c4dc-0b29-4997-9ac2-b5ce5fac96bc" providerId="AD" clId="Web-{E0BD3CD4-870C-72C8-A95C-C12B4861176B}" dt="2025-08-29T12:46:40.484" v="44"/>
          <ac:spMkLst>
            <pc:docMk/>
            <pc:sldMk cId="1044401886" sldId="268"/>
            <ac:spMk id="21" creationId="{593B4D24-F4A8-4141-A20A-E0575D199633}"/>
          </ac:spMkLst>
        </pc:spChg>
        <pc:spChg chg="add">
          <ac:chgData name="Matthew Hoffman" userId="S::matthew.hoffman@nteuchapter66.org::2437c4dc-0b29-4997-9ac2-b5ce5fac96bc" providerId="AD" clId="Web-{E0BD3CD4-870C-72C8-A95C-C12B4861176B}" dt="2025-08-29T12:46:40.484" v="44"/>
          <ac:spMkLst>
            <pc:docMk/>
            <pc:sldMk cId="1044401886" sldId="268"/>
            <ac:spMk id="23" creationId="{9F87E4D0-D347-4DA8-81D7-104733308B4B}"/>
          </ac:spMkLst>
        </pc:spChg>
        <pc:spChg chg="add">
          <ac:chgData name="Matthew Hoffman" userId="S::matthew.hoffman@nteuchapter66.org::2437c4dc-0b29-4997-9ac2-b5ce5fac96bc" providerId="AD" clId="Web-{E0BD3CD4-870C-72C8-A95C-C12B4861176B}" dt="2025-08-29T12:46:40.484" v="44"/>
          <ac:spMkLst>
            <pc:docMk/>
            <pc:sldMk cId="1044401886" sldId="268"/>
            <ac:spMk id="25" creationId="{9DC9CEF6-58E1-4D78-BBBE-76F779AD9CF8}"/>
          </ac:spMkLst>
        </pc:spChg>
        <pc:spChg chg="add">
          <ac:chgData name="Matthew Hoffman" userId="S::matthew.hoffman@nteuchapter66.org::2437c4dc-0b29-4997-9ac2-b5ce5fac96bc" providerId="AD" clId="Web-{E0BD3CD4-870C-72C8-A95C-C12B4861176B}" dt="2025-08-29T12:46:40.484" v="44"/>
          <ac:spMkLst>
            <pc:docMk/>
            <pc:sldMk cId="1044401886" sldId="268"/>
            <ac:spMk id="27" creationId="{47AF1248-67F7-4FEF-8D1D-FE33661A9CA9}"/>
          </ac:spMkLst>
        </pc:spChg>
        <pc:picChg chg="add">
          <ac:chgData name="Matthew Hoffman" userId="S::matthew.hoffman@nteuchapter66.org::2437c4dc-0b29-4997-9ac2-b5ce5fac96bc" providerId="AD" clId="Web-{E0BD3CD4-870C-72C8-A95C-C12B4861176B}" dt="2025-08-29T12:46:03.623" v="38"/>
          <ac:picMkLst>
            <pc:docMk/>
            <pc:sldMk cId="1044401886" sldId="268"/>
            <ac:picMk id="7" creationId="{79C7EA3B-D5D7-3D62-8EDE-AA950BE4F9CB}"/>
          </ac:picMkLst>
        </pc:picChg>
      </pc:sldChg>
      <pc:sldChg chg="addSp delSp modSp new mod modTransition setBg">
        <pc:chgData name="Matthew Hoffman" userId="S::matthew.hoffman@nteuchapter66.org::2437c4dc-0b29-4997-9ac2-b5ce5fac96bc" providerId="AD" clId="Web-{E0BD3CD4-870C-72C8-A95C-C12B4861176B}" dt="2025-08-29T17:54:20.553" v="1023" actId="20577"/>
        <pc:sldMkLst>
          <pc:docMk/>
          <pc:sldMk cId="2272705995" sldId="269"/>
        </pc:sldMkLst>
        <pc:spChg chg="mod">
          <ac:chgData name="Matthew Hoffman" userId="S::matthew.hoffman@nteuchapter66.org::2437c4dc-0b29-4997-9ac2-b5ce5fac96bc" providerId="AD" clId="Web-{E0BD3CD4-870C-72C8-A95C-C12B4861176B}" dt="2025-08-29T12:53:49.442" v="78" actId="20577"/>
          <ac:spMkLst>
            <pc:docMk/>
            <pc:sldMk cId="2272705995" sldId="269"/>
            <ac:spMk id="2" creationId="{B2747233-1165-C51D-1895-1FB71F289212}"/>
          </ac:spMkLst>
        </pc:spChg>
        <pc:spChg chg="mod ord">
          <ac:chgData name="Matthew Hoffman" userId="S::matthew.hoffman@nteuchapter66.org::2437c4dc-0b29-4997-9ac2-b5ce5fac96bc" providerId="AD" clId="Web-{E0BD3CD4-870C-72C8-A95C-C12B4861176B}" dt="2025-08-29T17:54:20.553" v="1023" actId="20577"/>
          <ac:spMkLst>
            <pc:docMk/>
            <pc:sldMk cId="2272705995" sldId="269"/>
            <ac:spMk id="3" creationId="{81B90FA5-9201-4A48-EAC7-56A5C2EF4701}"/>
          </ac:spMkLst>
        </pc:spChg>
        <pc:spChg chg="add">
          <ac:chgData name="Matthew Hoffman" userId="S::matthew.hoffman@nteuchapter66.org::2437c4dc-0b29-4997-9ac2-b5ce5fac96bc" providerId="AD" clId="Web-{E0BD3CD4-870C-72C8-A95C-C12B4861176B}" dt="2025-08-29T12:53:09.880" v="68"/>
          <ac:spMkLst>
            <pc:docMk/>
            <pc:sldMk cId="2272705995" sldId="269"/>
            <ac:spMk id="18" creationId="{8181FC64-B306-4821-98E2-780662EFC486}"/>
          </ac:spMkLst>
        </pc:spChg>
        <pc:grpChg chg="add">
          <ac:chgData name="Matthew Hoffman" userId="S::matthew.hoffman@nteuchapter66.org::2437c4dc-0b29-4997-9ac2-b5ce5fac96bc" providerId="AD" clId="Web-{E0BD3CD4-870C-72C8-A95C-C12B4861176B}" dt="2025-08-29T12:53:09.880" v="68"/>
          <ac:grpSpMkLst>
            <pc:docMk/>
            <pc:sldMk cId="2272705995" sldId="269"/>
            <ac:grpSpMk id="19" creationId="{57E5BCCD-DB23-4AD8-B850-9154AAE91E0F}"/>
          </ac:grpSpMkLst>
        </pc:grpChg>
        <pc:picChg chg="add mod">
          <ac:chgData name="Matthew Hoffman" userId="S::matthew.hoffman@nteuchapter66.org::2437c4dc-0b29-4997-9ac2-b5ce5fac96bc" providerId="AD" clId="Web-{E0BD3CD4-870C-72C8-A95C-C12B4861176B}" dt="2025-08-29T12:53:09.880" v="68"/>
          <ac:picMkLst>
            <pc:docMk/>
            <pc:sldMk cId="2272705995" sldId="269"/>
            <ac:picMk id="5" creationId="{5B41C9B3-A140-2515-C970-DA52F227BA6F}"/>
          </ac:picMkLst>
        </pc:picChg>
      </pc:sldChg>
      <pc:sldChg chg="addSp delSp modSp new mod modTransition setBg">
        <pc:chgData name="Matthew Hoffman" userId="S::matthew.hoffman@nteuchapter66.org::2437c4dc-0b29-4997-9ac2-b5ce5fac96bc" providerId="AD" clId="Web-{E0BD3CD4-870C-72C8-A95C-C12B4861176B}" dt="2025-08-29T17:51:00.613" v="992"/>
        <pc:sldMkLst>
          <pc:docMk/>
          <pc:sldMk cId="2244082797" sldId="270"/>
        </pc:sldMkLst>
        <pc:spChg chg="mod modVis">
          <ac:chgData name="Matthew Hoffman" userId="S::matthew.hoffman@nteuchapter66.org::2437c4dc-0b29-4997-9ac2-b5ce5fac96bc" providerId="AD" clId="Web-{E0BD3CD4-870C-72C8-A95C-C12B4861176B}" dt="2025-08-29T12:55:50.974" v="96"/>
          <ac:spMkLst>
            <pc:docMk/>
            <pc:sldMk cId="2244082797" sldId="270"/>
            <ac:spMk id="2" creationId="{36DAF2BA-7359-6AD3-3342-76F0CF77F499}"/>
          </ac:spMkLst>
        </pc:spChg>
        <pc:spChg chg="add mod modVis">
          <ac:chgData name="Matthew Hoffman" userId="S::matthew.hoffman@nteuchapter66.org::2437c4dc-0b29-4997-9ac2-b5ce5fac96bc" providerId="AD" clId="Web-{E0BD3CD4-870C-72C8-A95C-C12B4861176B}" dt="2025-08-29T12:56:01.646" v="100"/>
          <ac:spMkLst>
            <pc:docMk/>
            <pc:sldMk cId="2244082797" sldId="270"/>
            <ac:spMk id="9" creationId="{5554C89C-373F-47FC-BB73-6842E569C38F}"/>
          </ac:spMkLst>
        </pc:spChg>
        <pc:spChg chg="add mod modVis">
          <ac:chgData name="Matthew Hoffman" userId="S::matthew.hoffman@nteuchapter66.org::2437c4dc-0b29-4997-9ac2-b5ce5fac96bc" providerId="AD" clId="Web-{E0BD3CD4-870C-72C8-A95C-C12B4861176B}" dt="2025-08-29T12:55:47.896" v="94"/>
          <ac:spMkLst>
            <pc:docMk/>
            <pc:sldMk cId="2244082797" sldId="270"/>
            <ac:spMk id="11" creationId="{FF100C7F-5272-46AB-9FC7-E66059915A86}"/>
          </ac:spMkLst>
        </pc:spChg>
        <pc:spChg chg="add mod modVis">
          <ac:chgData name="Matthew Hoffman" userId="S::matthew.hoffman@nteuchapter66.org::2437c4dc-0b29-4997-9ac2-b5ce5fac96bc" providerId="AD" clId="Web-{E0BD3CD4-870C-72C8-A95C-C12B4861176B}" dt="2025-08-29T12:55:39.630" v="90"/>
          <ac:spMkLst>
            <pc:docMk/>
            <pc:sldMk cId="2244082797" sldId="270"/>
            <ac:spMk id="13" creationId="{B4FEA6D5-DF59-4E15-B19F-159D0588B095}"/>
          </ac:spMkLst>
        </pc:spChg>
        <pc:spChg chg="add mod modVis">
          <ac:chgData name="Matthew Hoffman" userId="S::matthew.hoffman@nteuchapter66.org::2437c4dc-0b29-4997-9ac2-b5ce5fac96bc" providerId="AD" clId="Web-{E0BD3CD4-870C-72C8-A95C-C12B4861176B}" dt="2025-08-29T12:55:37.567" v="88"/>
          <ac:spMkLst>
            <pc:docMk/>
            <pc:sldMk cId="2244082797" sldId="270"/>
            <ac:spMk id="15" creationId="{36C8C9E5-F937-44A5-A519-EA719F03E75E}"/>
          </ac:spMkLst>
        </pc:spChg>
        <pc:graphicFrameChg chg="add mod">
          <ac:chgData name="Matthew Hoffman" userId="S::matthew.hoffman@nteuchapter66.org::2437c4dc-0b29-4997-9ac2-b5ce5fac96bc" providerId="AD" clId="Web-{E0BD3CD4-870C-72C8-A95C-C12B4861176B}" dt="2025-08-29T12:55:15.005" v="86" actId="1076"/>
          <ac:graphicFrameMkLst>
            <pc:docMk/>
            <pc:sldMk cId="2244082797" sldId="270"/>
            <ac:graphicFrameMk id="5" creationId="{7E55C75F-5C5A-C3DB-2772-C6674A6D30DC}"/>
          </ac:graphicFrameMkLst>
        </pc:graphicFrameChg>
      </pc:sldChg>
      <pc:sldChg chg="addSp modSp new mod modTransition setBg">
        <pc:chgData name="Matthew Hoffman" userId="S::matthew.hoffman@nteuchapter66.org::2437c4dc-0b29-4997-9ac2-b5ce5fac96bc" providerId="AD" clId="Web-{E0BD3CD4-870C-72C8-A95C-C12B4861176B}" dt="2025-08-29T17:49:32.392" v="966"/>
        <pc:sldMkLst>
          <pc:docMk/>
          <pc:sldMk cId="3509051776" sldId="271"/>
        </pc:sldMkLst>
        <pc:spChg chg="mod">
          <ac:chgData name="Matthew Hoffman" userId="S::matthew.hoffman@nteuchapter66.org::2437c4dc-0b29-4997-9ac2-b5ce5fac96bc" providerId="AD" clId="Web-{E0BD3CD4-870C-72C8-A95C-C12B4861176B}" dt="2025-08-29T13:01:03.711" v="119" actId="1076"/>
          <ac:spMkLst>
            <pc:docMk/>
            <pc:sldMk cId="3509051776" sldId="271"/>
            <ac:spMk id="2" creationId="{537C7908-A85D-B74D-99F2-282B56F37629}"/>
          </ac:spMkLst>
        </pc:spChg>
        <pc:spChg chg="mod">
          <ac:chgData name="Matthew Hoffman" userId="S::matthew.hoffman@nteuchapter66.org::2437c4dc-0b29-4997-9ac2-b5ce5fac96bc" providerId="AD" clId="Web-{E0BD3CD4-870C-72C8-A95C-C12B4861176B}" dt="2025-08-29T13:01:07.727" v="120" actId="1076"/>
          <ac:spMkLst>
            <pc:docMk/>
            <pc:sldMk cId="3509051776" sldId="271"/>
            <ac:spMk id="3" creationId="{8DC7F6D4-0BB8-BF12-1A0B-C9B19C83A14E}"/>
          </ac:spMkLst>
        </pc:spChg>
        <pc:spChg chg="add">
          <ac:chgData name="Matthew Hoffman" userId="S::matthew.hoffman@nteuchapter66.org::2437c4dc-0b29-4997-9ac2-b5ce5fac96bc" providerId="AD" clId="Web-{E0BD3CD4-870C-72C8-A95C-C12B4861176B}" dt="2025-08-29T13:00:06.781" v="108"/>
          <ac:spMkLst>
            <pc:docMk/>
            <pc:sldMk cId="3509051776" sldId="271"/>
            <ac:spMk id="9" creationId="{8181FC64-B306-4821-98E2-780662EFC486}"/>
          </ac:spMkLst>
        </pc:spChg>
        <pc:spChg chg="add">
          <ac:chgData name="Matthew Hoffman" userId="S::matthew.hoffman@nteuchapter66.org::2437c4dc-0b29-4997-9ac2-b5ce5fac96bc" providerId="AD" clId="Web-{E0BD3CD4-870C-72C8-A95C-C12B4861176B}" dt="2025-08-29T13:00:06.781" v="108"/>
          <ac:spMkLst>
            <pc:docMk/>
            <pc:sldMk cId="3509051776" sldId="271"/>
            <ac:spMk id="11" creationId="{5871FC61-DD4E-47D4-81FD-8A7E7D12B371}"/>
          </ac:spMkLst>
        </pc:spChg>
        <pc:spChg chg="add">
          <ac:chgData name="Matthew Hoffman" userId="S::matthew.hoffman@nteuchapter66.org::2437c4dc-0b29-4997-9ac2-b5ce5fac96bc" providerId="AD" clId="Web-{E0BD3CD4-870C-72C8-A95C-C12B4861176B}" dt="2025-08-29T13:00:06.781" v="108"/>
          <ac:spMkLst>
            <pc:docMk/>
            <pc:sldMk cId="3509051776" sldId="271"/>
            <ac:spMk id="13" creationId="{829A1E2C-5AC8-40FC-99E9-832069D39792}"/>
          </ac:spMkLst>
        </pc:spChg>
        <pc:spChg chg="add">
          <ac:chgData name="Matthew Hoffman" userId="S::matthew.hoffman@nteuchapter66.org::2437c4dc-0b29-4997-9ac2-b5ce5fac96bc" providerId="AD" clId="Web-{E0BD3CD4-870C-72C8-A95C-C12B4861176B}" dt="2025-08-29T13:00:06.781" v="108"/>
          <ac:spMkLst>
            <pc:docMk/>
            <pc:sldMk cId="3509051776" sldId="271"/>
            <ac:spMk id="15" creationId="{55C54A75-E44A-4147-B9D0-FF46CFD31612}"/>
          </ac:spMkLst>
        </pc:spChg>
        <pc:picChg chg="add mod">
          <ac:chgData name="Matthew Hoffman" userId="S::matthew.hoffman@nteuchapter66.org::2437c4dc-0b29-4997-9ac2-b5ce5fac96bc" providerId="AD" clId="Web-{E0BD3CD4-870C-72C8-A95C-C12B4861176B}" dt="2025-08-29T13:00:06.781" v="108"/>
          <ac:picMkLst>
            <pc:docMk/>
            <pc:sldMk cId="3509051776" sldId="271"/>
            <ac:picMk id="4" creationId="{428DBF6E-93A3-CA6D-C0F3-6AC147E2B9B3}"/>
          </ac:picMkLst>
        </pc:picChg>
      </pc:sldChg>
      <pc:sldChg chg="addSp modSp new mod modTransition setBg">
        <pc:chgData name="Matthew Hoffman" userId="S::matthew.hoffman@nteuchapter66.org::2437c4dc-0b29-4997-9ac2-b5ce5fac96bc" providerId="AD" clId="Web-{E0BD3CD4-870C-72C8-A95C-C12B4861176B}" dt="2025-08-29T17:52:26.083" v="1008"/>
        <pc:sldMkLst>
          <pc:docMk/>
          <pc:sldMk cId="1642332895" sldId="272"/>
        </pc:sldMkLst>
        <pc:spChg chg="mod">
          <ac:chgData name="Matthew Hoffman" userId="S::matthew.hoffman@nteuchapter66.org::2437c4dc-0b29-4997-9ac2-b5ce5fac96bc" providerId="AD" clId="Web-{E0BD3CD4-870C-72C8-A95C-C12B4861176B}" dt="2025-08-29T13:05:11.074" v="130"/>
          <ac:spMkLst>
            <pc:docMk/>
            <pc:sldMk cId="1642332895" sldId="272"/>
            <ac:spMk id="2" creationId="{3ECC5332-45A8-3C01-2A33-CBC7066AA341}"/>
          </ac:spMkLst>
        </pc:spChg>
        <pc:spChg chg="mod">
          <ac:chgData name="Matthew Hoffman" userId="S::matthew.hoffman@nteuchapter66.org::2437c4dc-0b29-4997-9ac2-b5ce5fac96bc" providerId="AD" clId="Web-{E0BD3CD4-870C-72C8-A95C-C12B4861176B}" dt="2025-08-29T13:05:11.074" v="130"/>
          <ac:spMkLst>
            <pc:docMk/>
            <pc:sldMk cId="1642332895" sldId="272"/>
            <ac:spMk id="3" creationId="{794E6D05-D2AD-2BFA-D303-278F5693D889}"/>
          </ac:spMkLst>
        </pc:spChg>
        <pc:spChg chg="add">
          <ac:chgData name="Matthew Hoffman" userId="S::matthew.hoffman@nteuchapter66.org::2437c4dc-0b29-4997-9ac2-b5ce5fac96bc" providerId="AD" clId="Web-{E0BD3CD4-870C-72C8-A95C-C12B4861176B}" dt="2025-08-29T13:05:11.074" v="130"/>
          <ac:spMkLst>
            <pc:docMk/>
            <pc:sldMk cId="1642332895" sldId="272"/>
            <ac:spMk id="9" creationId="{8181FC64-B306-4821-98E2-780662EFC486}"/>
          </ac:spMkLst>
        </pc:spChg>
        <pc:spChg chg="add">
          <ac:chgData name="Matthew Hoffman" userId="S::matthew.hoffman@nteuchapter66.org::2437c4dc-0b29-4997-9ac2-b5ce5fac96bc" providerId="AD" clId="Web-{E0BD3CD4-870C-72C8-A95C-C12B4861176B}" dt="2025-08-29T13:05:11.074" v="130"/>
          <ac:spMkLst>
            <pc:docMk/>
            <pc:sldMk cId="1642332895" sldId="272"/>
            <ac:spMk id="11" creationId="{5871FC61-DD4E-47D4-81FD-8A7E7D12B371}"/>
          </ac:spMkLst>
        </pc:spChg>
        <pc:spChg chg="add">
          <ac:chgData name="Matthew Hoffman" userId="S::matthew.hoffman@nteuchapter66.org::2437c4dc-0b29-4997-9ac2-b5ce5fac96bc" providerId="AD" clId="Web-{E0BD3CD4-870C-72C8-A95C-C12B4861176B}" dt="2025-08-29T13:05:11.074" v="130"/>
          <ac:spMkLst>
            <pc:docMk/>
            <pc:sldMk cId="1642332895" sldId="272"/>
            <ac:spMk id="13" creationId="{829A1E2C-5AC8-40FC-99E9-832069D39792}"/>
          </ac:spMkLst>
        </pc:spChg>
        <pc:spChg chg="add">
          <ac:chgData name="Matthew Hoffman" userId="S::matthew.hoffman@nteuchapter66.org::2437c4dc-0b29-4997-9ac2-b5ce5fac96bc" providerId="AD" clId="Web-{E0BD3CD4-870C-72C8-A95C-C12B4861176B}" dt="2025-08-29T13:05:11.074" v="130"/>
          <ac:spMkLst>
            <pc:docMk/>
            <pc:sldMk cId="1642332895" sldId="272"/>
            <ac:spMk id="15" creationId="{55C54A75-E44A-4147-B9D0-FF46CFD31612}"/>
          </ac:spMkLst>
        </pc:spChg>
        <pc:picChg chg="add mod">
          <ac:chgData name="Matthew Hoffman" userId="S::matthew.hoffman@nteuchapter66.org::2437c4dc-0b29-4997-9ac2-b5ce5fac96bc" providerId="AD" clId="Web-{E0BD3CD4-870C-72C8-A95C-C12B4861176B}" dt="2025-08-29T13:05:28.090" v="132" actId="1076"/>
          <ac:picMkLst>
            <pc:docMk/>
            <pc:sldMk cId="1642332895" sldId="272"/>
            <ac:picMk id="4" creationId="{D9B3F2C0-2BDE-E0B3-6A11-3B327EB347F0}"/>
          </ac:picMkLst>
        </pc:picChg>
      </pc:sldChg>
      <pc:sldChg chg="addSp delSp modSp new mod modTransition setBg">
        <pc:chgData name="Matthew Hoffman" userId="S::matthew.hoffman@nteuchapter66.org::2437c4dc-0b29-4997-9ac2-b5ce5fac96bc" providerId="AD" clId="Web-{E0BD3CD4-870C-72C8-A95C-C12B4861176B}" dt="2025-08-29T17:54:37.803" v="1024" actId="20577"/>
        <pc:sldMkLst>
          <pc:docMk/>
          <pc:sldMk cId="1097116867" sldId="273"/>
        </pc:sldMkLst>
        <pc:spChg chg="mod">
          <ac:chgData name="Matthew Hoffman" userId="S::matthew.hoffman@nteuchapter66.org::2437c4dc-0b29-4997-9ac2-b5ce5fac96bc" providerId="AD" clId="Web-{E0BD3CD4-870C-72C8-A95C-C12B4861176B}" dt="2025-08-29T13:08:39.779" v="150"/>
          <ac:spMkLst>
            <pc:docMk/>
            <pc:sldMk cId="1097116867" sldId="273"/>
            <ac:spMk id="2" creationId="{65FC42A4-CCF1-3029-E409-3DF87D1D35AE}"/>
          </ac:spMkLst>
        </pc:spChg>
        <pc:spChg chg="mod ord">
          <ac:chgData name="Matthew Hoffman" userId="S::matthew.hoffman@nteuchapter66.org::2437c4dc-0b29-4997-9ac2-b5ce5fac96bc" providerId="AD" clId="Web-{E0BD3CD4-870C-72C8-A95C-C12B4861176B}" dt="2025-08-29T17:54:37.803" v="1024" actId="20577"/>
          <ac:spMkLst>
            <pc:docMk/>
            <pc:sldMk cId="1097116867" sldId="273"/>
            <ac:spMk id="3" creationId="{C80D2FDE-F930-DCDF-C96B-0DBC443C4657}"/>
          </ac:spMkLst>
        </pc:spChg>
        <pc:spChg chg="add mod ord">
          <ac:chgData name="Matthew Hoffman" userId="S::matthew.hoffman@nteuchapter66.org::2437c4dc-0b29-4997-9ac2-b5ce5fac96bc" providerId="AD" clId="Web-{E0BD3CD4-870C-72C8-A95C-C12B4861176B}" dt="2025-08-29T13:12:02.118" v="172" actId="14100"/>
          <ac:spMkLst>
            <pc:docMk/>
            <pc:sldMk cId="1097116867" sldId="273"/>
            <ac:spMk id="5" creationId="{3D8EA7E3-F24E-9F94-1A35-0EA8E710798C}"/>
          </ac:spMkLst>
        </pc:spChg>
        <pc:spChg chg="add ord">
          <ac:chgData name="Matthew Hoffman" userId="S::matthew.hoffman@nteuchapter66.org::2437c4dc-0b29-4997-9ac2-b5ce5fac96bc" providerId="AD" clId="Web-{E0BD3CD4-870C-72C8-A95C-C12B4861176B}" dt="2025-08-29T13:09:43.982" v="156"/>
          <ac:spMkLst>
            <pc:docMk/>
            <pc:sldMk cId="1097116867" sldId="273"/>
            <ac:spMk id="27" creationId="{593B4D24-F4A8-4141-A20A-E0575D199633}"/>
          </ac:spMkLst>
        </pc:spChg>
        <pc:spChg chg="add">
          <ac:chgData name="Matthew Hoffman" userId="S::matthew.hoffman@nteuchapter66.org::2437c4dc-0b29-4997-9ac2-b5ce5fac96bc" providerId="AD" clId="Web-{E0BD3CD4-870C-72C8-A95C-C12B4861176B}" dt="2025-08-29T13:08:39.779" v="150"/>
          <ac:spMkLst>
            <pc:docMk/>
            <pc:sldMk cId="1097116867" sldId="273"/>
            <ac:spMk id="28" creationId="{9F87E4D0-D347-4DA8-81D7-104733308B4B}"/>
          </ac:spMkLst>
        </pc:spChg>
        <pc:spChg chg="add">
          <ac:chgData name="Matthew Hoffman" userId="S::matthew.hoffman@nteuchapter66.org::2437c4dc-0b29-4997-9ac2-b5ce5fac96bc" providerId="AD" clId="Web-{E0BD3CD4-870C-72C8-A95C-C12B4861176B}" dt="2025-08-29T13:08:39.779" v="150"/>
          <ac:spMkLst>
            <pc:docMk/>
            <pc:sldMk cId="1097116867" sldId="273"/>
            <ac:spMk id="29" creationId="{9DC9CEF6-58E1-4D78-BBBE-76F779AD9CF8}"/>
          </ac:spMkLst>
        </pc:spChg>
        <pc:spChg chg="add">
          <ac:chgData name="Matthew Hoffman" userId="S::matthew.hoffman@nteuchapter66.org::2437c4dc-0b29-4997-9ac2-b5ce5fac96bc" providerId="AD" clId="Web-{E0BD3CD4-870C-72C8-A95C-C12B4861176B}" dt="2025-08-29T13:08:39.779" v="150"/>
          <ac:spMkLst>
            <pc:docMk/>
            <pc:sldMk cId="1097116867" sldId="273"/>
            <ac:spMk id="30" creationId="{47AF1248-67F7-4FEF-8D1D-FE33661A9CA9}"/>
          </ac:spMkLst>
        </pc:spChg>
        <pc:picChg chg="add mod">
          <ac:chgData name="Matthew Hoffman" userId="S::matthew.hoffman@nteuchapter66.org::2437c4dc-0b29-4997-9ac2-b5ce5fac96bc" providerId="AD" clId="Web-{E0BD3CD4-870C-72C8-A95C-C12B4861176B}" dt="2025-08-29T13:08:39.779" v="150"/>
          <ac:picMkLst>
            <pc:docMk/>
            <pc:sldMk cId="1097116867" sldId="273"/>
            <ac:picMk id="4" creationId="{2FE105F2-E5F6-5008-39C6-1CAEE3533D63}"/>
          </ac:picMkLst>
        </pc:picChg>
      </pc:sldChg>
      <pc:sldChg chg="addSp delSp modSp new mod modTransition setBg">
        <pc:chgData name="Matthew Hoffman" userId="S::matthew.hoffman@nteuchapter66.org::2437c4dc-0b29-4997-9ac2-b5ce5fac96bc" providerId="AD" clId="Web-{E0BD3CD4-870C-72C8-A95C-C12B4861176B}" dt="2025-08-29T17:49:32.392" v="967"/>
        <pc:sldMkLst>
          <pc:docMk/>
          <pc:sldMk cId="2494592183" sldId="274"/>
        </pc:sldMkLst>
        <pc:spChg chg="mod">
          <ac:chgData name="Matthew Hoffman" userId="S::matthew.hoffman@nteuchapter66.org::2437c4dc-0b29-4997-9ac2-b5ce5fac96bc" providerId="AD" clId="Web-{E0BD3CD4-870C-72C8-A95C-C12B4861176B}" dt="2025-08-29T13:43:27.600" v="214" actId="1076"/>
          <ac:spMkLst>
            <pc:docMk/>
            <pc:sldMk cId="2494592183" sldId="274"/>
            <ac:spMk id="2" creationId="{5CC1FCEE-6885-C6A8-7BED-2A429A1D4E05}"/>
          </ac:spMkLst>
        </pc:spChg>
        <pc:spChg chg="add">
          <ac:chgData name="Matthew Hoffman" userId="S::matthew.hoffman@nteuchapter66.org::2437c4dc-0b29-4997-9ac2-b5ce5fac96bc" providerId="AD" clId="Web-{E0BD3CD4-870C-72C8-A95C-C12B4861176B}" dt="2025-08-29T13:42:40.037" v="204"/>
          <ac:spMkLst>
            <pc:docMk/>
            <pc:sldMk cId="2494592183" sldId="274"/>
            <ac:spMk id="28" creationId="{36ACFB69-D148-449E-AC5A-C55AA20A7F7F}"/>
          </ac:spMkLst>
        </pc:spChg>
        <pc:spChg chg="add">
          <ac:chgData name="Matthew Hoffman" userId="S::matthew.hoffman@nteuchapter66.org::2437c4dc-0b29-4997-9ac2-b5ce5fac96bc" providerId="AD" clId="Web-{E0BD3CD4-870C-72C8-A95C-C12B4861176B}" dt="2025-08-29T13:42:40.037" v="204"/>
          <ac:spMkLst>
            <pc:docMk/>
            <pc:sldMk cId="2494592183" sldId="274"/>
            <ac:spMk id="29" creationId="{47FC6A8B-34F9-40FB-AA2D-E34168F52850}"/>
          </ac:spMkLst>
        </pc:spChg>
        <pc:spChg chg="add">
          <ac:chgData name="Matthew Hoffman" userId="S::matthew.hoffman@nteuchapter66.org::2437c4dc-0b29-4997-9ac2-b5ce5fac96bc" providerId="AD" clId="Web-{E0BD3CD4-870C-72C8-A95C-C12B4861176B}" dt="2025-08-29T13:42:40.037" v="204"/>
          <ac:spMkLst>
            <pc:docMk/>
            <pc:sldMk cId="2494592183" sldId="274"/>
            <ac:spMk id="30" creationId="{1EC86DB4-572A-4F71-AF8A-2395B4CA779F}"/>
          </ac:spMkLst>
        </pc:spChg>
        <pc:spChg chg="add">
          <ac:chgData name="Matthew Hoffman" userId="S::matthew.hoffman@nteuchapter66.org::2437c4dc-0b29-4997-9ac2-b5ce5fac96bc" providerId="AD" clId="Web-{E0BD3CD4-870C-72C8-A95C-C12B4861176B}" dt="2025-08-29T13:42:40.037" v="204"/>
          <ac:spMkLst>
            <pc:docMk/>
            <pc:sldMk cId="2494592183" sldId="274"/>
            <ac:spMk id="31" creationId="{71BA53A4-C4B7-4189-9FC1-6350B1AB5DFE}"/>
          </ac:spMkLst>
        </pc:spChg>
        <pc:spChg chg="add">
          <ac:chgData name="Matthew Hoffman" userId="S::matthew.hoffman@nteuchapter66.org::2437c4dc-0b29-4997-9ac2-b5ce5fac96bc" providerId="AD" clId="Web-{E0BD3CD4-870C-72C8-A95C-C12B4861176B}" dt="2025-08-29T13:42:40.037" v="204"/>
          <ac:spMkLst>
            <pc:docMk/>
            <pc:sldMk cId="2494592183" sldId="274"/>
            <ac:spMk id="32" creationId="{5558AD6E-B070-4640-AA07-87E208983ED8}"/>
          </ac:spMkLst>
        </pc:spChg>
        <pc:graphicFrameChg chg="add mod modGraphic">
          <ac:chgData name="Matthew Hoffman" userId="S::matthew.hoffman@nteuchapter66.org::2437c4dc-0b29-4997-9ac2-b5ce5fac96bc" providerId="AD" clId="Web-{E0BD3CD4-870C-72C8-A95C-C12B4861176B}" dt="2025-08-29T13:42:59.475" v="207" actId="1076"/>
          <ac:graphicFrameMkLst>
            <pc:docMk/>
            <pc:sldMk cId="2494592183" sldId="274"/>
            <ac:graphicFrameMk id="5" creationId="{37BCD400-8696-25A6-5137-896ED04239B8}"/>
          </ac:graphicFrameMkLst>
        </pc:graphicFrameChg>
      </pc:sldChg>
      <pc:sldChg chg="addSp delSp modSp new mod modTransition setBg">
        <pc:chgData name="Matthew Hoffman" userId="S::matthew.hoffman@nteuchapter66.org::2437c4dc-0b29-4997-9ac2-b5ce5fac96bc" providerId="AD" clId="Web-{E0BD3CD4-870C-72C8-A95C-C12B4861176B}" dt="2025-08-29T17:51:00.613" v="993"/>
        <pc:sldMkLst>
          <pc:docMk/>
          <pc:sldMk cId="2020683628" sldId="275"/>
        </pc:sldMkLst>
        <pc:spChg chg="mod">
          <ac:chgData name="Matthew Hoffman" userId="S::matthew.hoffman@nteuchapter66.org::2437c4dc-0b29-4997-9ac2-b5ce5fac96bc" providerId="AD" clId="Web-{E0BD3CD4-870C-72C8-A95C-C12B4861176B}" dt="2025-08-29T13:48:53.957" v="248" actId="1076"/>
          <ac:spMkLst>
            <pc:docMk/>
            <pc:sldMk cId="2020683628" sldId="275"/>
            <ac:spMk id="2" creationId="{10EE094F-F261-BDF9-287A-B8ADB5E31FCD}"/>
          </ac:spMkLst>
        </pc:spChg>
        <pc:spChg chg="add mod ord">
          <ac:chgData name="Matthew Hoffman" userId="S::matthew.hoffman@nteuchapter66.org::2437c4dc-0b29-4997-9ac2-b5ce5fac96bc" providerId="AD" clId="Web-{E0BD3CD4-870C-72C8-A95C-C12B4861176B}" dt="2025-08-29T13:48:42.457" v="246"/>
          <ac:spMkLst>
            <pc:docMk/>
            <pc:sldMk cId="2020683628" sldId="275"/>
            <ac:spMk id="44" creationId="{AF990358-D2B5-BA59-73A4-D5B99CE757A5}"/>
          </ac:spMkLst>
        </pc:spChg>
        <pc:graphicFrameChg chg="add">
          <ac:chgData name="Matthew Hoffman" userId="S::matthew.hoffman@nteuchapter66.org::2437c4dc-0b29-4997-9ac2-b5ce5fac96bc" providerId="AD" clId="Web-{E0BD3CD4-870C-72C8-A95C-C12B4861176B}" dt="2025-08-29T13:46:14.123" v="227"/>
          <ac:graphicFrameMkLst>
            <pc:docMk/>
            <pc:sldMk cId="2020683628" sldId="275"/>
            <ac:graphicFrameMk id="18" creationId="{45A8A61C-2B79-7670-7CCF-B9462EE0A558}"/>
          </ac:graphicFrameMkLst>
        </pc:graphicFrameChg>
      </pc:sldChg>
      <pc:sldChg chg="addSp modSp new mod modTransition setBg">
        <pc:chgData name="Matthew Hoffman" userId="S::matthew.hoffman@nteuchapter66.org::2437c4dc-0b29-4997-9ac2-b5ce5fac96bc" providerId="AD" clId="Web-{E0BD3CD4-870C-72C8-A95C-C12B4861176B}" dt="2025-08-29T17:54:58.412" v="1029" actId="20577"/>
        <pc:sldMkLst>
          <pc:docMk/>
          <pc:sldMk cId="3017886523" sldId="276"/>
        </pc:sldMkLst>
        <pc:spChg chg="mod">
          <ac:chgData name="Matthew Hoffman" userId="S::matthew.hoffman@nteuchapter66.org::2437c4dc-0b29-4997-9ac2-b5ce5fac96bc" providerId="AD" clId="Web-{E0BD3CD4-870C-72C8-A95C-C12B4861176B}" dt="2025-08-29T14:02:06.011" v="259"/>
          <ac:spMkLst>
            <pc:docMk/>
            <pc:sldMk cId="3017886523" sldId="276"/>
            <ac:spMk id="2" creationId="{79F92E73-9812-28D6-CECA-6B33CAC5A8BD}"/>
          </ac:spMkLst>
        </pc:spChg>
        <pc:spChg chg="mod">
          <ac:chgData name="Matthew Hoffman" userId="S::matthew.hoffman@nteuchapter66.org::2437c4dc-0b29-4997-9ac2-b5ce5fac96bc" providerId="AD" clId="Web-{E0BD3CD4-870C-72C8-A95C-C12B4861176B}" dt="2025-08-29T17:54:58.412" v="1029" actId="20577"/>
          <ac:spMkLst>
            <pc:docMk/>
            <pc:sldMk cId="3017886523" sldId="276"/>
            <ac:spMk id="3" creationId="{7B04542D-5487-11E7-AE5E-1EF1270F1BF7}"/>
          </ac:spMkLst>
        </pc:spChg>
        <pc:spChg chg="add">
          <ac:chgData name="Matthew Hoffman" userId="S::matthew.hoffman@nteuchapter66.org::2437c4dc-0b29-4997-9ac2-b5ce5fac96bc" providerId="AD" clId="Web-{E0BD3CD4-870C-72C8-A95C-C12B4861176B}" dt="2025-08-29T14:02:06.011" v="259"/>
          <ac:spMkLst>
            <pc:docMk/>
            <pc:sldMk cId="3017886523" sldId="276"/>
            <ac:spMk id="8" creationId="{593B4D24-F4A8-4141-A20A-E0575D199633}"/>
          </ac:spMkLst>
        </pc:spChg>
        <pc:grpChg chg="add">
          <ac:chgData name="Matthew Hoffman" userId="S::matthew.hoffman@nteuchapter66.org::2437c4dc-0b29-4997-9ac2-b5ce5fac96bc" providerId="AD" clId="Web-{E0BD3CD4-870C-72C8-A95C-C12B4861176B}" dt="2025-08-29T14:02:06.011" v="259"/>
          <ac:grpSpMkLst>
            <pc:docMk/>
            <pc:sldMk cId="3017886523" sldId="276"/>
            <ac:grpSpMk id="10" creationId="{6CCEEF8A-4A3A-4B35-AA57-D804767F5AD9}"/>
          </ac:grpSpMkLst>
        </pc:grpChg>
      </pc:sldChg>
      <pc:sldChg chg="addSp delSp modSp new mod modTransition setBg">
        <pc:chgData name="Matthew Hoffman" userId="S::matthew.hoffman@nteuchapter66.org::2437c4dc-0b29-4997-9ac2-b5ce5fac96bc" providerId="AD" clId="Web-{E0BD3CD4-870C-72C8-A95C-C12B4861176B}" dt="2025-08-29T17:51:38.957" v="1001"/>
        <pc:sldMkLst>
          <pc:docMk/>
          <pc:sldMk cId="2762055399" sldId="277"/>
        </pc:sldMkLst>
        <pc:spChg chg="mod">
          <ac:chgData name="Matthew Hoffman" userId="S::matthew.hoffman@nteuchapter66.org::2437c4dc-0b29-4997-9ac2-b5ce5fac96bc" providerId="AD" clId="Web-{E0BD3CD4-870C-72C8-A95C-C12B4861176B}" dt="2025-08-29T14:03:23.075" v="271"/>
          <ac:spMkLst>
            <pc:docMk/>
            <pc:sldMk cId="2762055399" sldId="277"/>
            <ac:spMk id="2" creationId="{499CB95A-EB3D-4EA2-4054-FEE2B6B268D1}"/>
          </ac:spMkLst>
        </pc:spChg>
        <pc:spChg chg="add">
          <ac:chgData name="Matthew Hoffman" userId="S::matthew.hoffman@nteuchapter66.org::2437c4dc-0b29-4997-9ac2-b5ce5fac96bc" providerId="AD" clId="Web-{E0BD3CD4-870C-72C8-A95C-C12B4861176B}" dt="2025-08-29T14:03:23.075" v="271"/>
          <ac:spMkLst>
            <pc:docMk/>
            <pc:sldMk cId="2762055399" sldId="277"/>
            <ac:spMk id="8" creationId="{22F24225-0E3A-40A5-A927-CEFC144381AA}"/>
          </ac:spMkLst>
        </pc:spChg>
        <pc:spChg chg="add">
          <ac:chgData name="Matthew Hoffman" userId="S::matthew.hoffman@nteuchapter66.org::2437c4dc-0b29-4997-9ac2-b5ce5fac96bc" providerId="AD" clId="Web-{E0BD3CD4-870C-72C8-A95C-C12B4861176B}" dt="2025-08-29T14:03:23.075" v="271"/>
          <ac:spMkLst>
            <pc:docMk/>
            <pc:sldMk cId="2762055399" sldId="277"/>
            <ac:spMk id="10" creationId="{5B02B8FB-EF36-4677-B5B5-E9B989F25EBC}"/>
          </ac:spMkLst>
        </pc:spChg>
        <pc:spChg chg="add">
          <ac:chgData name="Matthew Hoffman" userId="S::matthew.hoffman@nteuchapter66.org::2437c4dc-0b29-4997-9ac2-b5ce5fac96bc" providerId="AD" clId="Web-{E0BD3CD4-870C-72C8-A95C-C12B4861176B}" dt="2025-08-29T14:03:23.075" v="271"/>
          <ac:spMkLst>
            <pc:docMk/>
            <pc:sldMk cId="2762055399" sldId="277"/>
            <ac:spMk id="12" creationId="{BE30D5C6-EC5C-4D78-8689-1B6822BFF71A}"/>
          </ac:spMkLst>
        </pc:spChg>
        <pc:spChg chg="add">
          <ac:chgData name="Matthew Hoffman" userId="S::matthew.hoffman@nteuchapter66.org::2437c4dc-0b29-4997-9ac2-b5ce5fac96bc" providerId="AD" clId="Web-{E0BD3CD4-870C-72C8-A95C-C12B4861176B}" dt="2025-08-29T14:03:23.075" v="271"/>
          <ac:spMkLst>
            <pc:docMk/>
            <pc:sldMk cId="2762055399" sldId="277"/>
            <ac:spMk id="14" creationId="{12A73499-12A4-4080-B0DE-351867697F87}"/>
          </ac:spMkLst>
        </pc:spChg>
        <pc:spChg chg="add">
          <ac:chgData name="Matthew Hoffman" userId="S::matthew.hoffman@nteuchapter66.org::2437c4dc-0b29-4997-9ac2-b5ce5fac96bc" providerId="AD" clId="Web-{E0BD3CD4-870C-72C8-A95C-C12B4861176B}" dt="2025-08-29T14:03:23.075" v="271"/>
          <ac:spMkLst>
            <pc:docMk/>
            <pc:sldMk cId="2762055399" sldId="277"/>
            <ac:spMk id="21" creationId="{60A52FE6-BB17-4BE4-BFA1-8896FD7CFABA}"/>
          </ac:spMkLst>
        </pc:spChg>
        <pc:spChg chg="add">
          <ac:chgData name="Matthew Hoffman" userId="S::matthew.hoffman@nteuchapter66.org::2437c4dc-0b29-4997-9ac2-b5ce5fac96bc" providerId="AD" clId="Web-{E0BD3CD4-870C-72C8-A95C-C12B4861176B}" dt="2025-08-29T14:03:23.075" v="271"/>
          <ac:spMkLst>
            <pc:docMk/>
            <pc:sldMk cId="2762055399" sldId="277"/>
            <ac:spMk id="22" creationId="{C0FB4A96-0FD5-4642-8CE2-57623A3A42D4}"/>
          </ac:spMkLst>
        </pc:spChg>
        <pc:spChg chg="add">
          <ac:chgData name="Matthew Hoffman" userId="S::matthew.hoffman@nteuchapter66.org::2437c4dc-0b29-4997-9ac2-b5ce5fac96bc" providerId="AD" clId="Web-{E0BD3CD4-870C-72C8-A95C-C12B4861176B}" dt="2025-08-29T14:03:23.075" v="271"/>
          <ac:spMkLst>
            <pc:docMk/>
            <pc:sldMk cId="2762055399" sldId="277"/>
            <ac:spMk id="23" creationId="{A7BBF837-70DD-4FFD-A87C-FAD1F5D8AB4C}"/>
          </ac:spMkLst>
        </pc:spChg>
        <pc:spChg chg="add">
          <ac:chgData name="Matthew Hoffman" userId="S::matthew.hoffman@nteuchapter66.org::2437c4dc-0b29-4997-9ac2-b5ce5fac96bc" providerId="AD" clId="Web-{E0BD3CD4-870C-72C8-A95C-C12B4861176B}" dt="2025-08-29T14:03:23.075" v="271"/>
          <ac:spMkLst>
            <pc:docMk/>
            <pc:sldMk cId="2762055399" sldId="277"/>
            <ac:spMk id="24" creationId="{8AA67382-BC05-D7DD-6E56-5CFE9AEC24B2}"/>
          </ac:spMkLst>
        </pc:spChg>
      </pc:sldChg>
      <pc:sldChg chg="addSp delSp modSp new mod modTransition setBg">
        <pc:chgData name="Matthew Hoffman" userId="S::matthew.hoffman@nteuchapter66.org::2437c4dc-0b29-4997-9ac2-b5ce5fac96bc" providerId="AD" clId="Web-{E0BD3CD4-870C-72C8-A95C-C12B4861176B}" dt="2025-08-29T17:55:06.303" v="1030" actId="20577"/>
        <pc:sldMkLst>
          <pc:docMk/>
          <pc:sldMk cId="4090868770" sldId="278"/>
        </pc:sldMkLst>
        <pc:spChg chg="mod">
          <ac:chgData name="Matthew Hoffman" userId="S::matthew.hoffman@nteuchapter66.org::2437c4dc-0b29-4997-9ac2-b5ce5fac96bc" providerId="AD" clId="Web-{E0BD3CD4-870C-72C8-A95C-C12B4861176B}" dt="2025-08-29T14:07:43.703" v="281"/>
          <ac:spMkLst>
            <pc:docMk/>
            <pc:sldMk cId="4090868770" sldId="278"/>
            <ac:spMk id="2" creationId="{585E75C8-BB91-470F-A8DA-F90E6DDE1D37}"/>
          </ac:spMkLst>
        </pc:spChg>
        <pc:spChg chg="mod">
          <ac:chgData name="Matthew Hoffman" userId="S::matthew.hoffman@nteuchapter66.org::2437c4dc-0b29-4997-9ac2-b5ce5fac96bc" providerId="AD" clId="Web-{E0BD3CD4-870C-72C8-A95C-C12B4861176B}" dt="2025-08-29T17:55:06.303" v="1030" actId="20577"/>
          <ac:spMkLst>
            <pc:docMk/>
            <pc:sldMk cId="4090868770" sldId="278"/>
            <ac:spMk id="3" creationId="{E3F3085D-77ED-2570-E9AC-48D8E442F526}"/>
          </ac:spMkLst>
        </pc:spChg>
        <pc:spChg chg="add">
          <ac:chgData name="Matthew Hoffman" userId="S::matthew.hoffman@nteuchapter66.org::2437c4dc-0b29-4997-9ac2-b5ce5fac96bc" providerId="AD" clId="Web-{E0BD3CD4-870C-72C8-A95C-C12B4861176B}" dt="2025-08-29T14:07:43.703" v="281"/>
          <ac:spMkLst>
            <pc:docMk/>
            <pc:sldMk cId="4090868770" sldId="278"/>
            <ac:spMk id="10" creationId="{49BB7E9A-6937-4BF0-9F51-A20F197B550F}"/>
          </ac:spMkLst>
        </pc:spChg>
        <pc:spChg chg="add">
          <ac:chgData name="Matthew Hoffman" userId="S::matthew.hoffman@nteuchapter66.org::2437c4dc-0b29-4997-9ac2-b5ce5fac96bc" providerId="AD" clId="Web-{E0BD3CD4-870C-72C8-A95C-C12B4861176B}" dt="2025-08-29T14:07:43.703" v="281"/>
          <ac:spMkLst>
            <pc:docMk/>
            <pc:sldMk cId="4090868770" sldId="278"/>
            <ac:spMk id="12" creationId="{E0939753-89D7-48A8-8441-B9FF25CE8A7E}"/>
          </ac:spMkLst>
        </pc:spChg>
        <pc:spChg chg="add">
          <ac:chgData name="Matthew Hoffman" userId="S::matthew.hoffman@nteuchapter66.org::2437c4dc-0b29-4997-9ac2-b5ce5fac96bc" providerId="AD" clId="Web-{E0BD3CD4-870C-72C8-A95C-C12B4861176B}" dt="2025-08-29T14:07:43.703" v="281"/>
          <ac:spMkLst>
            <pc:docMk/>
            <pc:sldMk cId="4090868770" sldId="278"/>
            <ac:spMk id="14" creationId="{9F5CCFC5-858F-4B45-9B10-D49DD0280D20}"/>
          </ac:spMkLst>
        </pc:spChg>
        <pc:spChg chg="add">
          <ac:chgData name="Matthew Hoffman" userId="S::matthew.hoffman@nteuchapter66.org::2437c4dc-0b29-4997-9ac2-b5ce5fac96bc" providerId="AD" clId="Web-{E0BD3CD4-870C-72C8-A95C-C12B4861176B}" dt="2025-08-29T14:07:43.703" v="281"/>
          <ac:spMkLst>
            <pc:docMk/>
            <pc:sldMk cId="4090868770" sldId="278"/>
            <ac:spMk id="16" creationId="{2348ECDC-D455-4B71-90F6-2ECC12B7983B}"/>
          </ac:spMkLst>
        </pc:spChg>
        <pc:picChg chg="add mod">
          <ac:chgData name="Matthew Hoffman" userId="S::matthew.hoffman@nteuchapter66.org::2437c4dc-0b29-4997-9ac2-b5ce5fac96bc" providerId="AD" clId="Web-{E0BD3CD4-870C-72C8-A95C-C12B4861176B}" dt="2025-08-29T14:07:43.703" v="281"/>
          <ac:picMkLst>
            <pc:docMk/>
            <pc:sldMk cId="4090868770" sldId="278"/>
            <ac:picMk id="5" creationId="{055B1D05-2BEA-B327-E9D5-599986FF58D6}"/>
          </ac:picMkLst>
        </pc:picChg>
      </pc:sldChg>
      <pc:sldChg chg="modSp new modTransition">
        <pc:chgData name="Matthew Hoffman" userId="S::matthew.hoffman@nteuchapter66.org::2437c4dc-0b29-4997-9ac2-b5ce5fac96bc" providerId="AD" clId="Web-{E0BD3CD4-870C-72C8-A95C-C12B4861176B}" dt="2025-08-29T17:55:13.834" v="1033" actId="20577"/>
        <pc:sldMkLst>
          <pc:docMk/>
          <pc:sldMk cId="50696552" sldId="279"/>
        </pc:sldMkLst>
        <pc:spChg chg="mod">
          <ac:chgData name="Matthew Hoffman" userId="S::matthew.hoffman@nteuchapter66.org::2437c4dc-0b29-4997-9ac2-b5ce5fac96bc" providerId="AD" clId="Web-{E0BD3CD4-870C-72C8-A95C-C12B4861176B}" dt="2025-08-29T14:08:20.484" v="283" actId="20577"/>
          <ac:spMkLst>
            <pc:docMk/>
            <pc:sldMk cId="50696552" sldId="279"/>
            <ac:spMk id="2" creationId="{4CBCE822-98F3-255E-D3B2-26EC56195CCC}"/>
          </ac:spMkLst>
        </pc:spChg>
        <pc:spChg chg="mod">
          <ac:chgData name="Matthew Hoffman" userId="S::matthew.hoffman@nteuchapter66.org::2437c4dc-0b29-4997-9ac2-b5ce5fac96bc" providerId="AD" clId="Web-{E0BD3CD4-870C-72C8-A95C-C12B4861176B}" dt="2025-08-29T17:55:13.834" v="1033" actId="20577"/>
          <ac:spMkLst>
            <pc:docMk/>
            <pc:sldMk cId="50696552" sldId="279"/>
            <ac:spMk id="3" creationId="{73E99965-E048-068D-BCC9-6FF2F1771E8E}"/>
          </ac:spMkLst>
        </pc:spChg>
      </pc:sldChg>
      <pc:sldChg chg="addSp modSp new mod modTransition setBg">
        <pc:chgData name="Matthew Hoffman" userId="S::matthew.hoffman@nteuchapter66.org::2437c4dc-0b29-4997-9ac2-b5ce5fac96bc" providerId="AD" clId="Web-{E0BD3CD4-870C-72C8-A95C-C12B4861176B}" dt="2025-08-29T17:55:26.506" v="1036" actId="20577"/>
        <pc:sldMkLst>
          <pc:docMk/>
          <pc:sldMk cId="1284271717" sldId="280"/>
        </pc:sldMkLst>
        <pc:spChg chg="mod">
          <ac:chgData name="Matthew Hoffman" userId="S::matthew.hoffman@nteuchapter66.org::2437c4dc-0b29-4997-9ac2-b5ce5fac96bc" providerId="AD" clId="Web-{E0BD3CD4-870C-72C8-A95C-C12B4861176B}" dt="2025-08-29T14:11:27.422" v="296" actId="1076"/>
          <ac:spMkLst>
            <pc:docMk/>
            <pc:sldMk cId="1284271717" sldId="280"/>
            <ac:spMk id="2" creationId="{C8E49CD5-AE2F-933B-578B-B3CB3811BD0F}"/>
          </ac:spMkLst>
        </pc:spChg>
        <pc:spChg chg="mod">
          <ac:chgData name="Matthew Hoffman" userId="S::matthew.hoffman@nteuchapter66.org::2437c4dc-0b29-4997-9ac2-b5ce5fac96bc" providerId="AD" clId="Web-{E0BD3CD4-870C-72C8-A95C-C12B4861176B}" dt="2025-08-29T17:55:26.506" v="1036" actId="20577"/>
          <ac:spMkLst>
            <pc:docMk/>
            <pc:sldMk cId="1284271717" sldId="280"/>
            <ac:spMk id="3" creationId="{9980BD36-88A3-1B04-8FB7-56B4435E84C8}"/>
          </ac:spMkLst>
        </pc:spChg>
        <pc:spChg chg="add">
          <ac:chgData name="Matthew Hoffman" userId="S::matthew.hoffman@nteuchapter66.org::2437c4dc-0b29-4997-9ac2-b5ce5fac96bc" providerId="AD" clId="Web-{E0BD3CD4-870C-72C8-A95C-C12B4861176B}" dt="2025-08-29T14:10:59.766" v="291"/>
          <ac:spMkLst>
            <pc:docMk/>
            <pc:sldMk cId="1284271717" sldId="280"/>
            <ac:spMk id="10" creationId="{8181FC64-B306-4821-98E2-780662EFC486}"/>
          </ac:spMkLst>
        </pc:spChg>
        <pc:spChg chg="add">
          <ac:chgData name="Matthew Hoffman" userId="S::matthew.hoffman@nteuchapter66.org::2437c4dc-0b29-4997-9ac2-b5ce5fac96bc" providerId="AD" clId="Web-{E0BD3CD4-870C-72C8-A95C-C12B4861176B}" dt="2025-08-29T14:10:59.766" v="291"/>
          <ac:spMkLst>
            <pc:docMk/>
            <pc:sldMk cId="1284271717" sldId="280"/>
            <ac:spMk id="12" creationId="{BC0385E9-02B2-4941-889A-EAD43F5BB0A3}"/>
          </ac:spMkLst>
        </pc:spChg>
        <pc:spChg chg="add">
          <ac:chgData name="Matthew Hoffman" userId="S::matthew.hoffman@nteuchapter66.org::2437c4dc-0b29-4997-9ac2-b5ce5fac96bc" providerId="AD" clId="Web-{E0BD3CD4-870C-72C8-A95C-C12B4861176B}" dt="2025-08-29T14:10:59.766" v="291"/>
          <ac:spMkLst>
            <pc:docMk/>
            <pc:sldMk cId="1284271717" sldId="280"/>
            <ac:spMk id="14" creationId="{829A1E2C-5AC8-40FC-99E9-832069D39792}"/>
          </ac:spMkLst>
        </pc:spChg>
        <pc:spChg chg="add">
          <ac:chgData name="Matthew Hoffman" userId="S::matthew.hoffman@nteuchapter66.org::2437c4dc-0b29-4997-9ac2-b5ce5fac96bc" providerId="AD" clId="Web-{E0BD3CD4-870C-72C8-A95C-C12B4861176B}" dt="2025-08-29T14:10:59.766" v="291"/>
          <ac:spMkLst>
            <pc:docMk/>
            <pc:sldMk cId="1284271717" sldId="280"/>
            <ac:spMk id="16" creationId="{55C54A75-E44A-4147-B9D0-FF46CFD31612}"/>
          </ac:spMkLst>
        </pc:spChg>
        <pc:picChg chg="add">
          <ac:chgData name="Matthew Hoffman" userId="S::matthew.hoffman@nteuchapter66.org::2437c4dc-0b29-4997-9ac2-b5ce5fac96bc" providerId="AD" clId="Web-{E0BD3CD4-870C-72C8-A95C-C12B4861176B}" dt="2025-08-29T14:10:59.766" v="291"/>
          <ac:picMkLst>
            <pc:docMk/>
            <pc:sldMk cId="1284271717" sldId="280"/>
            <ac:picMk id="7" creationId="{9C75D513-BF7D-FAB2-AC9D-7493749B6EBD}"/>
          </ac:picMkLst>
        </pc:picChg>
      </pc:sldChg>
      <pc:sldChg chg="addSp modSp new mod modTransition setBg">
        <pc:chgData name="Matthew Hoffman" userId="S::matthew.hoffman@nteuchapter66.org::2437c4dc-0b29-4997-9ac2-b5ce5fac96bc" providerId="AD" clId="Web-{E0BD3CD4-870C-72C8-A95C-C12B4861176B}" dt="2025-08-29T17:52:14.286" v="1007"/>
        <pc:sldMkLst>
          <pc:docMk/>
          <pc:sldMk cId="532381575" sldId="281"/>
        </pc:sldMkLst>
        <pc:spChg chg="mod">
          <ac:chgData name="Matthew Hoffman" userId="S::matthew.hoffman@nteuchapter66.org::2437c4dc-0b29-4997-9ac2-b5ce5fac96bc" providerId="AD" clId="Web-{E0BD3CD4-870C-72C8-A95C-C12B4861176B}" dt="2025-08-29T14:12:43.094" v="305"/>
          <ac:spMkLst>
            <pc:docMk/>
            <pc:sldMk cId="532381575" sldId="281"/>
            <ac:spMk id="2" creationId="{404AFE9B-505F-4FED-FCA7-6906A6E23105}"/>
          </ac:spMkLst>
        </pc:spChg>
        <pc:spChg chg="mod">
          <ac:chgData name="Matthew Hoffman" userId="S::matthew.hoffman@nteuchapter66.org::2437c4dc-0b29-4997-9ac2-b5ce5fac96bc" providerId="AD" clId="Web-{E0BD3CD4-870C-72C8-A95C-C12B4861176B}" dt="2025-08-29T14:13:09.563" v="309" actId="20577"/>
          <ac:spMkLst>
            <pc:docMk/>
            <pc:sldMk cId="532381575" sldId="281"/>
            <ac:spMk id="3" creationId="{B81EBA30-6239-7F1A-01CA-CEE931D61082}"/>
          </ac:spMkLst>
        </pc:spChg>
        <pc:spChg chg="add">
          <ac:chgData name="Matthew Hoffman" userId="S::matthew.hoffman@nteuchapter66.org::2437c4dc-0b29-4997-9ac2-b5ce5fac96bc" providerId="AD" clId="Web-{E0BD3CD4-870C-72C8-A95C-C12B4861176B}" dt="2025-08-29T14:12:43.094" v="305"/>
          <ac:spMkLst>
            <pc:docMk/>
            <pc:sldMk cId="532381575" sldId="281"/>
            <ac:spMk id="10" creationId="{3D5FBB81-B61B-416A-8F5D-A8DDF62530F1}"/>
          </ac:spMkLst>
        </pc:spChg>
        <pc:spChg chg="add">
          <ac:chgData name="Matthew Hoffman" userId="S::matthew.hoffman@nteuchapter66.org::2437c4dc-0b29-4997-9ac2-b5ce5fac96bc" providerId="AD" clId="Web-{E0BD3CD4-870C-72C8-A95C-C12B4861176B}" dt="2025-08-29T14:12:43.094" v="305"/>
          <ac:spMkLst>
            <pc:docMk/>
            <pc:sldMk cId="532381575" sldId="281"/>
            <ac:spMk id="12" creationId="{40C0D7D4-D83D-4C58-87D1-955F0A9173D7}"/>
          </ac:spMkLst>
        </pc:spChg>
        <pc:spChg chg="add">
          <ac:chgData name="Matthew Hoffman" userId="S::matthew.hoffman@nteuchapter66.org::2437c4dc-0b29-4997-9ac2-b5ce5fac96bc" providerId="AD" clId="Web-{E0BD3CD4-870C-72C8-A95C-C12B4861176B}" dt="2025-08-29T14:12:43.094" v="305"/>
          <ac:spMkLst>
            <pc:docMk/>
            <pc:sldMk cId="532381575" sldId="281"/>
            <ac:spMk id="14" creationId="{15F9A324-404E-4C5D-AFF0-C5D0D84182B0}"/>
          </ac:spMkLst>
        </pc:spChg>
        <pc:spChg chg="add">
          <ac:chgData name="Matthew Hoffman" userId="S::matthew.hoffman@nteuchapter66.org::2437c4dc-0b29-4997-9ac2-b5ce5fac96bc" providerId="AD" clId="Web-{E0BD3CD4-870C-72C8-A95C-C12B4861176B}" dt="2025-08-29T14:12:43.094" v="305"/>
          <ac:spMkLst>
            <pc:docMk/>
            <pc:sldMk cId="532381575" sldId="281"/>
            <ac:spMk id="16" creationId="{AC4CE3C4-3600-4353-9FE1-B32D06BEF02B}"/>
          </ac:spMkLst>
        </pc:spChg>
        <pc:picChg chg="add">
          <ac:chgData name="Matthew Hoffman" userId="S::matthew.hoffman@nteuchapter66.org::2437c4dc-0b29-4997-9ac2-b5ce5fac96bc" providerId="AD" clId="Web-{E0BD3CD4-870C-72C8-A95C-C12B4861176B}" dt="2025-08-29T14:12:43.094" v="305"/>
          <ac:picMkLst>
            <pc:docMk/>
            <pc:sldMk cId="532381575" sldId="281"/>
            <ac:picMk id="7" creationId="{6EA15FE8-CFEB-0D42-F6CE-1AB133FF3E9E}"/>
          </ac:picMkLst>
        </pc:picChg>
      </pc:sldChg>
      <pc:sldChg chg="addSp modSp new mod modTransition setBg">
        <pc:chgData name="Matthew Hoffman" userId="S::matthew.hoffman@nteuchapter66.org::2437c4dc-0b29-4997-9ac2-b5ce5fac96bc" providerId="AD" clId="Web-{E0BD3CD4-870C-72C8-A95C-C12B4861176B}" dt="2025-08-29T17:51:00.613" v="995"/>
        <pc:sldMkLst>
          <pc:docMk/>
          <pc:sldMk cId="2438658402" sldId="282"/>
        </pc:sldMkLst>
        <pc:spChg chg="mod">
          <ac:chgData name="Matthew Hoffman" userId="S::matthew.hoffman@nteuchapter66.org::2437c4dc-0b29-4997-9ac2-b5ce5fac96bc" providerId="AD" clId="Web-{E0BD3CD4-870C-72C8-A95C-C12B4861176B}" dt="2025-08-29T15:35:42.616" v="381" actId="1076"/>
          <ac:spMkLst>
            <pc:docMk/>
            <pc:sldMk cId="2438658402" sldId="282"/>
            <ac:spMk id="2" creationId="{E9087FAD-2E24-52B3-DB27-01C591475DE7}"/>
          </ac:spMkLst>
        </pc:spChg>
        <pc:spChg chg="mod">
          <ac:chgData name="Matthew Hoffman" userId="S::matthew.hoffman@nteuchapter66.org::2437c4dc-0b29-4997-9ac2-b5ce5fac96bc" providerId="AD" clId="Web-{E0BD3CD4-870C-72C8-A95C-C12B4861176B}" dt="2025-08-29T14:18:06.335" v="319"/>
          <ac:spMkLst>
            <pc:docMk/>
            <pc:sldMk cId="2438658402" sldId="282"/>
            <ac:spMk id="3" creationId="{0FD3E4EE-C544-6714-0433-2F6E27B7BB2D}"/>
          </ac:spMkLst>
        </pc:spChg>
        <pc:spChg chg="add">
          <ac:chgData name="Matthew Hoffman" userId="S::matthew.hoffman@nteuchapter66.org::2437c4dc-0b29-4997-9ac2-b5ce5fac96bc" providerId="AD" clId="Web-{E0BD3CD4-870C-72C8-A95C-C12B4861176B}" dt="2025-08-29T14:18:06.335" v="319"/>
          <ac:spMkLst>
            <pc:docMk/>
            <pc:sldMk cId="2438658402" sldId="282"/>
            <ac:spMk id="8" creationId="{9C9466AA-C21A-4C23-8137-04C53295BB76}"/>
          </ac:spMkLst>
        </pc:spChg>
        <pc:spChg chg="add">
          <ac:chgData name="Matthew Hoffman" userId="S::matthew.hoffman@nteuchapter66.org::2437c4dc-0b29-4997-9ac2-b5ce5fac96bc" providerId="AD" clId="Web-{E0BD3CD4-870C-72C8-A95C-C12B4861176B}" dt="2025-08-29T14:18:06.335" v="319"/>
          <ac:spMkLst>
            <pc:docMk/>
            <pc:sldMk cId="2438658402" sldId="282"/>
            <ac:spMk id="10" creationId="{97F2DAE4-2F3C-4594-A107-2435D1D07765}"/>
          </ac:spMkLst>
        </pc:spChg>
        <pc:spChg chg="add">
          <ac:chgData name="Matthew Hoffman" userId="S::matthew.hoffman@nteuchapter66.org::2437c4dc-0b29-4997-9ac2-b5ce5fac96bc" providerId="AD" clId="Web-{E0BD3CD4-870C-72C8-A95C-C12B4861176B}" dt="2025-08-29T14:18:06.335" v="319"/>
          <ac:spMkLst>
            <pc:docMk/>
            <pc:sldMk cId="2438658402" sldId="282"/>
            <ac:spMk id="12" creationId="{1BE69641-D02C-48F0-8852-5FE363D4813B}"/>
          </ac:spMkLst>
        </pc:spChg>
        <pc:spChg chg="add">
          <ac:chgData name="Matthew Hoffman" userId="S::matthew.hoffman@nteuchapter66.org::2437c4dc-0b29-4997-9ac2-b5ce5fac96bc" providerId="AD" clId="Web-{E0BD3CD4-870C-72C8-A95C-C12B4861176B}" dt="2025-08-29T14:18:06.335" v="319"/>
          <ac:spMkLst>
            <pc:docMk/>
            <pc:sldMk cId="2438658402" sldId="282"/>
            <ac:spMk id="14" creationId="{BD4EFF6A-7C71-4EFA-B386-711A102CC903}"/>
          </ac:spMkLst>
        </pc:spChg>
        <pc:grpChg chg="add">
          <ac:chgData name="Matthew Hoffman" userId="S::matthew.hoffman@nteuchapter66.org::2437c4dc-0b29-4997-9ac2-b5ce5fac96bc" providerId="AD" clId="Web-{E0BD3CD4-870C-72C8-A95C-C12B4861176B}" dt="2025-08-29T14:18:06.335" v="319"/>
          <ac:grpSpMkLst>
            <pc:docMk/>
            <pc:sldMk cId="2438658402" sldId="282"/>
            <ac:grpSpMk id="16" creationId="{7C4C19DC-E477-4A4D-81AC-7A8CD2E3BDB0}"/>
          </ac:grpSpMkLst>
        </pc:grpChg>
        <pc:grpChg chg="add">
          <ac:chgData name="Matthew Hoffman" userId="S::matthew.hoffman@nteuchapter66.org::2437c4dc-0b29-4997-9ac2-b5ce5fac96bc" providerId="AD" clId="Web-{E0BD3CD4-870C-72C8-A95C-C12B4861176B}" dt="2025-08-29T14:18:06.335" v="319"/>
          <ac:grpSpMkLst>
            <pc:docMk/>
            <pc:sldMk cId="2438658402" sldId="282"/>
            <ac:grpSpMk id="22" creationId="{108CEEDC-820E-402C-ACC8-D657846AD970}"/>
          </ac:grpSpMkLst>
        </pc:grpChg>
      </pc:sldChg>
      <pc:sldChg chg="addSp delSp modSp new mod modTransition setBg">
        <pc:chgData name="Matthew Hoffman" userId="S::matthew.hoffman@nteuchapter66.org::2437c4dc-0b29-4997-9ac2-b5ce5fac96bc" providerId="AD" clId="Web-{E0BD3CD4-870C-72C8-A95C-C12B4861176B}" dt="2025-08-29T17:50:20.331" v="982"/>
        <pc:sldMkLst>
          <pc:docMk/>
          <pc:sldMk cId="1206184859" sldId="283"/>
        </pc:sldMkLst>
        <pc:spChg chg="mod">
          <ac:chgData name="Matthew Hoffman" userId="S::matthew.hoffman@nteuchapter66.org::2437c4dc-0b29-4997-9ac2-b5ce5fac96bc" providerId="AD" clId="Web-{E0BD3CD4-870C-72C8-A95C-C12B4861176B}" dt="2025-08-29T14:19:36.117" v="326"/>
          <ac:spMkLst>
            <pc:docMk/>
            <pc:sldMk cId="1206184859" sldId="283"/>
            <ac:spMk id="2" creationId="{A971BC10-D806-D83E-0CD1-1044297BECF7}"/>
          </ac:spMkLst>
        </pc:spChg>
        <pc:spChg chg="add">
          <ac:chgData name="Matthew Hoffman" userId="S::matthew.hoffman@nteuchapter66.org::2437c4dc-0b29-4997-9ac2-b5ce5fac96bc" providerId="AD" clId="Web-{E0BD3CD4-870C-72C8-A95C-C12B4861176B}" dt="2025-08-29T14:19:36.117" v="326"/>
          <ac:spMkLst>
            <pc:docMk/>
            <pc:sldMk cId="1206184859" sldId="283"/>
            <ac:spMk id="9" creationId="{47FC6A8B-34F9-40FB-AA2D-E34168F52850}"/>
          </ac:spMkLst>
        </pc:spChg>
        <pc:spChg chg="add">
          <ac:chgData name="Matthew Hoffman" userId="S::matthew.hoffman@nteuchapter66.org::2437c4dc-0b29-4997-9ac2-b5ce5fac96bc" providerId="AD" clId="Web-{E0BD3CD4-870C-72C8-A95C-C12B4861176B}" dt="2025-08-29T14:19:36.117" v="326"/>
          <ac:spMkLst>
            <pc:docMk/>
            <pc:sldMk cId="1206184859" sldId="283"/>
            <ac:spMk id="11" creationId="{1EC86DB4-572A-4F71-AF8A-2395B4CA779F}"/>
          </ac:spMkLst>
        </pc:spChg>
        <pc:spChg chg="add">
          <ac:chgData name="Matthew Hoffman" userId="S::matthew.hoffman@nteuchapter66.org::2437c4dc-0b29-4997-9ac2-b5ce5fac96bc" providerId="AD" clId="Web-{E0BD3CD4-870C-72C8-A95C-C12B4861176B}" dt="2025-08-29T14:19:36.117" v="326"/>
          <ac:spMkLst>
            <pc:docMk/>
            <pc:sldMk cId="1206184859" sldId="283"/>
            <ac:spMk id="13" creationId="{71BA53A4-C4B7-4189-9FC1-6350B1AB5DFE}"/>
          </ac:spMkLst>
        </pc:spChg>
        <pc:spChg chg="add">
          <ac:chgData name="Matthew Hoffman" userId="S::matthew.hoffman@nteuchapter66.org::2437c4dc-0b29-4997-9ac2-b5ce5fac96bc" providerId="AD" clId="Web-{E0BD3CD4-870C-72C8-A95C-C12B4861176B}" dt="2025-08-29T14:19:36.117" v="326"/>
          <ac:spMkLst>
            <pc:docMk/>
            <pc:sldMk cId="1206184859" sldId="283"/>
            <ac:spMk id="15" creationId="{5558AD6E-B070-4640-AA07-87E208983ED8}"/>
          </ac:spMkLst>
        </pc:spChg>
        <pc:spChg chg="add">
          <ac:chgData name="Matthew Hoffman" userId="S::matthew.hoffman@nteuchapter66.org::2437c4dc-0b29-4997-9ac2-b5ce5fac96bc" providerId="AD" clId="Web-{E0BD3CD4-870C-72C8-A95C-C12B4861176B}" dt="2025-08-29T14:19:36.117" v="326"/>
          <ac:spMkLst>
            <pc:docMk/>
            <pc:sldMk cId="1206184859" sldId="283"/>
            <ac:spMk id="17" creationId="{36ACFB69-D148-449E-AC5A-C55AA20A7F7F}"/>
          </ac:spMkLst>
        </pc:spChg>
        <pc:graphicFrameChg chg="add">
          <ac:chgData name="Matthew Hoffman" userId="S::matthew.hoffman@nteuchapter66.org::2437c4dc-0b29-4997-9ac2-b5ce5fac96bc" providerId="AD" clId="Web-{E0BD3CD4-870C-72C8-A95C-C12B4861176B}" dt="2025-08-29T14:19:36.117" v="326"/>
          <ac:graphicFrameMkLst>
            <pc:docMk/>
            <pc:sldMk cId="1206184859" sldId="283"/>
            <ac:graphicFrameMk id="5" creationId="{2A261F99-DA07-D655-CAFA-6DDAE0AAC022}"/>
          </ac:graphicFrameMkLst>
        </pc:graphicFrameChg>
      </pc:sldChg>
      <pc:sldChg chg="modSp new modTransition">
        <pc:chgData name="Matthew Hoffman" userId="S::matthew.hoffman@nteuchapter66.org::2437c4dc-0b29-4997-9ac2-b5ce5fac96bc" providerId="AD" clId="Web-{E0BD3CD4-870C-72C8-A95C-C12B4861176B}" dt="2025-08-29T17:55:34.053" v="1037" actId="20577"/>
        <pc:sldMkLst>
          <pc:docMk/>
          <pc:sldMk cId="4030571647" sldId="284"/>
        </pc:sldMkLst>
        <pc:spChg chg="mod">
          <ac:chgData name="Matthew Hoffman" userId="S::matthew.hoffman@nteuchapter66.org::2437c4dc-0b29-4997-9ac2-b5ce5fac96bc" providerId="AD" clId="Web-{E0BD3CD4-870C-72C8-A95C-C12B4861176B}" dt="2025-08-29T14:20:21.429" v="330" actId="20577"/>
          <ac:spMkLst>
            <pc:docMk/>
            <pc:sldMk cId="4030571647" sldId="284"/>
            <ac:spMk id="2" creationId="{D4CB7564-3B01-EE0D-BF87-29B138C6A65B}"/>
          </ac:spMkLst>
        </pc:spChg>
        <pc:spChg chg="mod">
          <ac:chgData name="Matthew Hoffman" userId="S::matthew.hoffman@nteuchapter66.org::2437c4dc-0b29-4997-9ac2-b5ce5fac96bc" providerId="AD" clId="Web-{E0BD3CD4-870C-72C8-A95C-C12B4861176B}" dt="2025-08-29T17:55:34.053" v="1037" actId="20577"/>
          <ac:spMkLst>
            <pc:docMk/>
            <pc:sldMk cId="4030571647" sldId="284"/>
            <ac:spMk id="3" creationId="{F6E0BE11-BC22-A89E-5D76-44A2B101B82C}"/>
          </ac:spMkLst>
        </pc:spChg>
      </pc:sldChg>
      <pc:sldChg chg="addSp delSp modSp new mod modTransition setBg">
        <pc:chgData name="Matthew Hoffman" userId="S::matthew.hoffman@nteuchapter66.org::2437c4dc-0b29-4997-9ac2-b5ce5fac96bc" providerId="AD" clId="Web-{E0BD3CD4-870C-72C8-A95C-C12B4861176B}" dt="2025-08-29T17:49:32.392" v="970"/>
        <pc:sldMkLst>
          <pc:docMk/>
          <pc:sldMk cId="300902656" sldId="285"/>
        </pc:sldMkLst>
        <pc:spChg chg="mod">
          <ac:chgData name="Matthew Hoffman" userId="S::matthew.hoffman@nteuchapter66.org::2437c4dc-0b29-4997-9ac2-b5ce5fac96bc" providerId="AD" clId="Web-{E0BD3CD4-870C-72C8-A95C-C12B4861176B}" dt="2025-08-29T14:22:37.071" v="344"/>
          <ac:spMkLst>
            <pc:docMk/>
            <pc:sldMk cId="300902656" sldId="285"/>
            <ac:spMk id="2" creationId="{9A5A7DB3-74FA-0DEB-962C-8AEC02AA492A}"/>
          </ac:spMkLst>
        </pc:spChg>
        <pc:spChg chg="add">
          <ac:chgData name="Matthew Hoffman" userId="S::matthew.hoffman@nteuchapter66.org::2437c4dc-0b29-4997-9ac2-b5ce5fac96bc" providerId="AD" clId="Web-{E0BD3CD4-870C-72C8-A95C-C12B4861176B}" dt="2025-08-29T14:22:37.071" v="344"/>
          <ac:spMkLst>
            <pc:docMk/>
            <pc:sldMk cId="300902656" sldId="285"/>
            <ac:spMk id="9" creationId="{AC14302F-E955-47D0-A56B-D1D1A6953B51}"/>
          </ac:spMkLst>
        </pc:spChg>
        <pc:grpChg chg="add">
          <ac:chgData name="Matthew Hoffman" userId="S::matthew.hoffman@nteuchapter66.org::2437c4dc-0b29-4997-9ac2-b5ce5fac96bc" providerId="AD" clId="Web-{E0BD3CD4-870C-72C8-A95C-C12B4861176B}" dt="2025-08-29T14:22:37.071" v="344"/>
          <ac:grpSpMkLst>
            <pc:docMk/>
            <pc:sldMk cId="300902656" sldId="285"/>
            <ac:grpSpMk id="11" creationId="{DC310F6C-D8CB-4984-9F9B-BA18C171928E}"/>
          </ac:grpSpMkLst>
        </pc:grpChg>
        <pc:graphicFrameChg chg="add mod">
          <ac:chgData name="Matthew Hoffman" userId="S::matthew.hoffman@nteuchapter66.org::2437c4dc-0b29-4997-9ac2-b5ce5fac96bc" providerId="AD" clId="Web-{E0BD3CD4-870C-72C8-A95C-C12B4861176B}" dt="2025-08-29T14:23:27.245" v="349" actId="1076"/>
          <ac:graphicFrameMkLst>
            <pc:docMk/>
            <pc:sldMk cId="300902656" sldId="285"/>
            <ac:graphicFrameMk id="5" creationId="{0BC1E4FE-7361-D3C8-20A5-EDCD572CCC69}"/>
          </ac:graphicFrameMkLst>
        </pc:graphicFrameChg>
      </pc:sldChg>
      <pc:sldChg chg="addSp modSp new mod modTransition setBg">
        <pc:chgData name="Matthew Hoffman" userId="S::matthew.hoffman@nteuchapter66.org::2437c4dc-0b29-4997-9ac2-b5ce5fac96bc" providerId="AD" clId="Web-{E0BD3CD4-870C-72C8-A95C-C12B4861176B}" dt="2025-08-29T17:50:20.331" v="983"/>
        <pc:sldMkLst>
          <pc:docMk/>
          <pc:sldMk cId="3088377275" sldId="286"/>
        </pc:sldMkLst>
        <pc:spChg chg="mod">
          <ac:chgData name="Matthew Hoffman" userId="S::matthew.hoffman@nteuchapter66.org::2437c4dc-0b29-4997-9ac2-b5ce5fac96bc" providerId="AD" clId="Web-{E0BD3CD4-870C-72C8-A95C-C12B4861176B}" dt="2025-08-29T14:36:09.646" v="356"/>
          <ac:spMkLst>
            <pc:docMk/>
            <pc:sldMk cId="3088377275" sldId="286"/>
            <ac:spMk id="2" creationId="{98A3A596-CEC5-251A-21A2-13F6B0B014DE}"/>
          </ac:spMkLst>
        </pc:spChg>
        <pc:spChg chg="mod">
          <ac:chgData name="Matthew Hoffman" userId="S::matthew.hoffman@nteuchapter66.org::2437c4dc-0b29-4997-9ac2-b5ce5fac96bc" providerId="AD" clId="Web-{E0BD3CD4-870C-72C8-A95C-C12B4861176B}" dt="2025-08-29T14:36:09.646" v="356"/>
          <ac:spMkLst>
            <pc:docMk/>
            <pc:sldMk cId="3088377275" sldId="286"/>
            <ac:spMk id="3" creationId="{00431D56-C449-6772-7FAA-494C09FFD4F1}"/>
          </ac:spMkLst>
        </pc:spChg>
        <pc:spChg chg="add">
          <ac:chgData name="Matthew Hoffman" userId="S::matthew.hoffman@nteuchapter66.org::2437c4dc-0b29-4997-9ac2-b5ce5fac96bc" providerId="AD" clId="Web-{E0BD3CD4-870C-72C8-A95C-C12B4861176B}" dt="2025-08-29T14:36:09.646" v="356"/>
          <ac:spMkLst>
            <pc:docMk/>
            <pc:sldMk cId="3088377275" sldId="286"/>
            <ac:spMk id="10" creationId="{3D5FBB81-B61B-416A-8F5D-A8DDF62530F1}"/>
          </ac:spMkLst>
        </pc:spChg>
        <pc:spChg chg="add">
          <ac:chgData name="Matthew Hoffman" userId="S::matthew.hoffman@nteuchapter66.org::2437c4dc-0b29-4997-9ac2-b5ce5fac96bc" providerId="AD" clId="Web-{E0BD3CD4-870C-72C8-A95C-C12B4861176B}" dt="2025-08-29T14:36:09.646" v="356"/>
          <ac:spMkLst>
            <pc:docMk/>
            <pc:sldMk cId="3088377275" sldId="286"/>
            <ac:spMk id="12" creationId="{40C0D7D4-D83D-4C58-87D1-955F0A9173D7}"/>
          </ac:spMkLst>
        </pc:spChg>
        <pc:spChg chg="add">
          <ac:chgData name="Matthew Hoffman" userId="S::matthew.hoffman@nteuchapter66.org::2437c4dc-0b29-4997-9ac2-b5ce5fac96bc" providerId="AD" clId="Web-{E0BD3CD4-870C-72C8-A95C-C12B4861176B}" dt="2025-08-29T14:36:09.646" v="356"/>
          <ac:spMkLst>
            <pc:docMk/>
            <pc:sldMk cId="3088377275" sldId="286"/>
            <ac:spMk id="14" creationId="{15F9A324-404E-4C5D-AFF0-C5D0D84182B0}"/>
          </ac:spMkLst>
        </pc:spChg>
        <pc:spChg chg="add">
          <ac:chgData name="Matthew Hoffman" userId="S::matthew.hoffman@nteuchapter66.org::2437c4dc-0b29-4997-9ac2-b5ce5fac96bc" providerId="AD" clId="Web-{E0BD3CD4-870C-72C8-A95C-C12B4861176B}" dt="2025-08-29T14:36:09.646" v="356"/>
          <ac:spMkLst>
            <pc:docMk/>
            <pc:sldMk cId="3088377275" sldId="286"/>
            <ac:spMk id="16" creationId="{AC4CE3C4-3600-4353-9FE1-B32D06BEF02B}"/>
          </ac:spMkLst>
        </pc:spChg>
        <pc:picChg chg="add mod">
          <ac:chgData name="Matthew Hoffman" userId="S::matthew.hoffman@nteuchapter66.org::2437c4dc-0b29-4997-9ac2-b5ce5fac96bc" providerId="AD" clId="Web-{E0BD3CD4-870C-72C8-A95C-C12B4861176B}" dt="2025-08-29T14:36:52.022" v="359" actId="1076"/>
          <ac:picMkLst>
            <pc:docMk/>
            <pc:sldMk cId="3088377275" sldId="286"/>
            <ac:picMk id="7" creationId="{14FB968E-8258-A93A-4093-7F4E14032E36}"/>
          </ac:picMkLst>
        </pc:picChg>
      </pc:sldChg>
      <pc:sldChg chg="addSp delSp modSp new mod modTransition setBg">
        <pc:chgData name="Matthew Hoffman" userId="S::matthew.hoffman@nteuchapter66.org::2437c4dc-0b29-4997-9ac2-b5ce5fac96bc" providerId="AD" clId="Web-{E0BD3CD4-870C-72C8-A95C-C12B4861176B}" dt="2025-08-29T17:51:00.613" v="996"/>
        <pc:sldMkLst>
          <pc:docMk/>
          <pc:sldMk cId="527303876" sldId="287"/>
        </pc:sldMkLst>
        <pc:spChg chg="mod">
          <ac:chgData name="Matthew Hoffman" userId="S::matthew.hoffman@nteuchapter66.org::2437c4dc-0b29-4997-9ac2-b5ce5fac96bc" providerId="AD" clId="Web-{E0BD3CD4-870C-72C8-A95C-C12B4861176B}" dt="2025-08-29T14:38:11.444" v="365"/>
          <ac:spMkLst>
            <pc:docMk/>
            <pc:sldMk cId="527303876" sldId="287"/>
            <ac:spMk id="2" creationId="{8C933954-D8A1-33C3-EB53-52C622638126}"/>
          </ac:spMkLst>
        </pc:spChg>
        <pc:spChg chg="add">
          <ac:chgData name="Matthew Hoffman" userId="S::matthew.hoffman@nteuchapter66.org::2437c4dc-0b29-4997-9ac2-b5ce5fac96bc" providerId="AD" clId="Web-{E0BD3CD4-870C-72C8-A95C-C12B4861176B}" dt="2025-08-29T14:38:11.444" v="365"/>
          <ac:spMkLst>
            <pc:docMk/>
            <pc:sldMk cId="527303876" sldId="287"/>
            <ac:spMk id="9" creationId="{47FC6A8B-34F9-40FB-AA2D-E34168F52850}"/>
          </ac:spMkLst>
        </pc:spChg>
        <pc:spChg chg="add">
          <ac:chgData name="Matthew Hoffman" userId="S::matthew.hoffman@nteuchapter66.org::2437c4dc-0b29-4997-9ac2-b5ce5fac96bc" providerId="AD" clId="Web-{E0BD3CD4-870C-72C8-A95C-C12B4861176B}" dt="2025-08-29T14:38:11.444" v="365"/>
          <ac:spMkLst>
            <pc:docMk/>
            <pc:sldMk cId="527303876" sldId="287"/>
            <ac:spMk id="11" creationId="{1EC86DB4-572A-4F71-AF8A-2395B4CA779F}"/>
          </ac:spMkLst>
        </pc:spChg>
        <pc:spChg chg="add">
          <ac:chgData name="Matthew Hoffman" userId="S::matthew.hoffman@nteuchapter66.org::2437c4dc-0b29-4997-9ac2-b5ce5fac96bc" providerId="AD" clId="Web-{E0BD3CD4-870C-72C8-A95C-C12B4861176B}" dt="2025-08-29T14:38:11.444" v="365"/>
          <ac:spMkLst>
            <pc:docMk/>
            <pc:sldMk cId="527303876" sldId="287"/>
            <ac:spMk id="13" creationId="{71BA53A4-C4B7-4189-9FC1-6350B1AB5DFE}"/>
          </ac:spMkLst>
        </pc:spChg>
        <pc:spChg chg="add">
          <ac:chgData name="Matthew Hoffman" userId="S::matthew.hoffman@nteuchapter66.org::2437c4dc-0b29-4997-9ac2-b5ce5fac96bc" providerId="AD" clId="Web-{E0BD3CD4-870C-72C8-A95C-C12B4861176B}" dt="2025-08-29T14:38:11.444" v="365"/>
          <ac:spMkLst>
            <pc:docMk/>
            <pc:sldMk cId="527303876" sldId="287"/>
            <ac:spMk id="15" creationId="{5558AD6E-B070-4640-AA07-87E208983ED8}"/>
          </ac:spMkLst>
        </pc:spChg>
        <pc:spChg chg="add">
          <ac:chgData name="Matthew Hoffman" userId="S::matthew.hoffman@nteuchapter66.org::2437c4dc-0b29-4997-9ac2-b5ce5fac96bc" providerId="AD" clId="Web-{E0BD3CD4-870C-72C8-A95C-C12B4861176B}" dt="2025-08-29T14:38:11.444" v="365"/>
          <ac:spMkLst>
            <pc:docMk/>
            <pc:sldMk cId="527303876" sldId="287"/>
            <ac:spMk id="17" creationId="{36ACFB69-D148-449E-AC5A-C55AA20A7F7F}"/>
          </ac:spMkLst>
        </pc:spChg>
        <pc:graphicFrameChg chg="add">
          <ac:chgData name="Matthew Hoffman" userId="S::matthew.hoffman@nteuchapter66.org::2437c4dc-0b29-4997-9ac2-b5ce5fac96bc" providerId="AD" clId="Web-{E0BD3CD4-870C-72C8-A95C-C12B4861176B}" dt="2025-08-29T14:38:11.444" v="365"/>
          <ac:graphicFrameMkLst>
            <pc:docMk/>
            <pc:sldMk cId="527303876" sldId="287"/>
            <ac:graphicFrameMk id="5" creationId="{2A062A59-2E02-7477-6DDC-E46EF97A671E}"/>
          </ac:graphicFrameMkLst>
        </pc:graphicFrameChg>
      </pc:sldChg>
      <pc:sldChg chg="addSp modSp new mod modTransition setBg">
        <pc:chgData name="Matthew Hoffman" userId="S::matthew.hoffman@nteuchapter66.org::2437c4dc-0b29-4997-9ac2-b5ce5fac96bc" providerId="AD" clId="Web-{E0BD3CD4-870C-72C8-A95C-C12B4861176B}" dt="2025-08-29T17:49:32.392" v="971"/>
        <pc:sldMkLst>
          <pc:docMk/>
          <pc:sldMk cId="870069907" sldId="288"/>
        </pc:sldMkLst>
        <pc:spChg chg="mod">
          <ac:chgData name="Matthew Hoffman" userId="S::matthew.hoffman@nteuchapter66.org::2437c4dc-0b29-4997-9ac2-b5ce5fac96bc" providerId="AD" clId="Web-{E0BD3CD4-870C-72C8-A95C-C12B4861176B}" dt="2025-08-29T14:39:07.897" v="370"/>
          <ac:spMkLst>
            <pc:docMk/>
            <pc:sldMk cId="870069907" sldId="288"/>
            <ac:spMk id="2" creationId="{F7E4996C-88BF-D71A-675F-F3DF5D96B5E3}"/>
          </ac:spMkLst>
        </pc:spChg>
        <pc:spChg chg="mod">
          <ac:chgData name="Matthew Hoffman" userId="S::matthew.hoffman@nteuchapter66.org::2437c4dc-0b29-4997-9ac2-b5ce5fac96bc" providerId="AD" clId="Web-{E0BD3CD4-870C-72C8-A95C-C12B4861176B}" dt="2025-08-29T14:39:07.897" v="370"/>
          <ac:spMkLst>
            <pc:docMk/>
            <pc:sldMk cId="870069907" sldId="288"/>
            <ac:spMk id="3" creationId="{F188220B-5797-8B52-A316-BBB1A5FB59CA}"/>
          </ac:spMkLst>
        </pc:spChg>
        <pc:spChg chg="add">
          <ac:chgData name="Matthew Hoffman" userId="S::matthew.hoffman@nteuchapter66.org::2437c4dc-0b29-4997-9ac2-b5ce5fac96bc" providerId="AD" clId="Web-{E0BD3CD4-870C-72C8-A95C-C12B4861176B}" dt="2025-08-29T14:39:07.897" v="370"/>
          <ac:spMkLst>
            <pc:docMk/>
            <pc:sldMk cId="870069907" sldId="288"/>
            <ac:spMk id="10" creationId="{3D5FBB81-B61B-416A-8F5D-A8DDF62530F1}"/>
          </ac:spMkLst>
        </pc:spChg>
        <pc:spChg chg="add">
          <ac:chgData name="Matthew Hoffman" userId="S::matthew.hoffman@nteuchapter66.org::2437c4dc-0b29-4997-9ac2-b5ce5fac96bc" providerId="AD" clId="Web-{E0BD3CD4-870C-72C8-A95C-C12B4861176B}" dt="2025-08-29T14:39:07.897" v="370"/>
          <ac:spMkLst>
            <pc:docMk/>
            <pc:sldMk cId="870069907" sldId="288"/>
            <ac:spMk id="12" creationId="{40C0D7D4-D83D-4C58-87D1-955F0A9173D7}"/>
          </ac:spMkLst>
        </pc:spChg>
        <pc:spChg chg="add">
          <ac:chgData name="Matthew Hoffman" userId="S::matthew.hoffman@nteuchapter66.org::2437c4dc-0b29-4997-9ac2-b5ce5fac96bc" providerId="AD" clId="Web-{E0BD3CD4-870C-72C8-A95C-C12B4861176B}" dt="2025-08-29T14:39:07.897" v="370"/>
          <ac:spMkLst>
            <pc:docMk/>
            <pc:sldMk cId="870069907" sldId="288"/>
            <ac:spMk id="14" creationId="{15F9A324-404E-4C5D-AFF0-C5D0D84182B0}"/>
          </ac:spMkLst>
        </pc:spChg>
        <pc:spChg chg="add">
          <ac:chgData name="Matthew Hoffman" userId="S::matthew.hoffman@nteuchapter66.org::2437c4dc-0b29-4997-9ac2-b5ce5fac96bc" providerId="AD" clId="Web-{E0BD3CD4-870C-72C8-A95C-C12B4861176B}" dt="2025-08-29T14:39:07.897" v="370"/>
          <ac:spMkLst>
            <pc:docMk/>
            <pc:sldMk cId="870069907" sldId="288"/>
            <ac:spMk id="16" creationId="{AC4CE3C4-3600-4353-9FE1-B32D06BEF02B}"/>
          </ac:spMkLst>
        </pc:spChg>
        <pc:picChg chg="add">
          <ac:chgData name="Matthew Hoffman" userId="S::matthew.hoffman@nteuchapter66.org::2437c4dc-0b29-4997-9ac2-b5ce5fac96bc" providerId="AD" clId="Web-{E0BD3CD4-870C-72C8-A95C-C12B4861176B}" dt="2025-08-29T14:39:07.897" v="370"/>
          <ac:picMkLst>
            <pc:docMk/>
            <pc:sldMk cId="870069907" sldId="288"/>
            <ac:picMk id="7" creationId="{702889F5-2B76-7A80-E138-6BAD3AF00757}"/>
          </ac:picMkLst>
        </pc:picChg>
      </pc:sldChg>
      <pc:sldChg chg="addSp modSp new mod modTransition setBg">
        <pc:chgData name="Matthew Hoffman" userId="S::matthew.hoffman@nteuchapter66.org::2437c4dc-0b29-4997-9ac2-b5ce5fac96bc" providerId="AD" clId="Web-{E0BD3CD4-870C-72C8-A95C-C12B4861176B}" dt="2025-08-29T17:51:57.598" v="1006"/>
        <pc:sldMkLst>
          <pc:docMk/>
          <pc:sldMk cId="278955266" sldId="289"/>
        </pc:sldMkLst>
        <pc:spChg chg="mod">
          <ac:chgData name="Matthew Hoffman" userId="S::matthew.hoffman@nteuchapter66.org::2437c4dc-0b29-4997-9ac2-b5ce5fac96bc" providerId="AD" clId="Web-{E0BD3CD4-870C-72C8-A95C-C12B4861176B}" dt="2025-08-29T15:45:51.608" v="514"/>
          <ac:spMkLst>
            <pc:docMk/>
            <pc:sldMk cId="278955266" sldId="289"/>
            <ac:spMk id="2" creationId="{DD04394E-D83A-15C9-6138-6FB22B4C0863}"/>
          </ac:spMkLst>
        </pc:spChg>
        <pc:spChg chg="mod">
          <ac:chgData name="Matthew Hoffman" userId="S::matthew.hoffman@nteuchapter66.org::2437c4dc-0b29-4997-9ac2-b5ce5fac96bc" providerId="AD" clId="Web-{E0BD3CD4-870C-72C8-A95C-C12B4861176B}" dt="2025-08-29T15:45:51.608" v="514"/>
          <ac:spMkLst>
            <pc:docMk/>
            <pc:sldMk cId="278955266" sldId="289"/>
            <ac:spMk id="3" creationId="{5E406D77-FCEB-2051-E22B-D75DC84FA0AD}"/>
          </ac:spMkLst>
        </pc:spChg>
        <pc:spChg chg="add">
          <ac:chgData name="Matthew Hoffman" userId="S::matthew.hoffman@nteuchapter66.org::2437c4dc-0b29-4997-9ac2-b5ce5fac96bc" providerId="AD" clId="Web-{E0BD3CD4-870C-72C8-A95C-C12B4861176B}" dt="2025-08-29T15:45:51.608" v="514"/>
          <ac:spMkLst>
            <pc:docMk/>
            <pc:sldMk cId="278955266" sldId="289"/>
            <ac:spMk id="10" creationId="{3D5FBB81-B61B-416A-8F5D-A8DDF62530F1}"/>
          </ac:spMkLst>
        </pc:spChg>
        <pc:spChg chg="add">
          <ac:chgData name="Matthew Hoffman" userId="S::matthew.hoffman@nteuchapter66.org::2437c4dc-0b29-4997-9ac2-b5ce5fac96bc" providerId="AD" clId="Web-{E0BD3CD4-870C-72C8-A95C-C12B4861176B}" dt="2025-08-29T15:45:51.608" v="514"/>
          <ac:spMkLst>
            <pc:docMk/>
            <pc:sldMk cId="278955266" sldId="289"/>
            <ac:spMk id="12" creationId="{40C0D7D4-D83D-4C58-87D1-955F0A9173D7}"/>
          </ac:spMkLst>
        </pc:spChg>
        <pc:spChg chg="add">
          <ac:chgData name="Matthew Hoffman" userId="S::matthew.hoffman@nteuchapter66.org::2437c4dc-0b29-4997-9ac2-b5ce5fac96bc" providerId="AD" clId="Web-{E0BD3CD4-870C-72C8-A95C-C12B4861176B}" dt="2025-08-29T15:45:51.608" v="514"/>
          <ac:spMkLst>
            <pc:docMk/>
            <pc:sldMk cId="278955266" sldId="289"/>
            <ac:spMk id="14" creationId="{15F9A324-404E-4C5D-AFF0-C5D0D84182B0}"/>
          </ac:spMkLst>
        </pc:spChg>
        <pc:spChg chg="add">
          <ac:chgData name="Matthew Hoffman" userId="S::matthew.hoffman@nteuchapter66.org::2437c4dc-0b29-4997-9ac2-b5ce5fac96bc" providerId="AD" clId="Web-{E0BD3CD4-870C-72C8-A95C-C12B4861176B}" dt="2025-08-29T15:45:51.608" v="514"/>
          <ac:spMkLst>
            <pc:docMk/>
            <pc:sldMk cId="278955266" sldId="289"/>
            <ac:spMk id="16" creationId="{AC4CE3C4-3600-4353-9FE1-B32D06BEF02B}"/>
          </ac:spMkLst>
        </pc:spChg>
        <pc:picChg chg="add">
          <ac:chgData name="Matthew Hoffman" userId="S::matthew.hoffman@nteuchapter66.org::2437c4dc-0b29-4997-9ac2-b5ce5fac96bc" providerId="AD" clId="Web-{E0BD3CD4-870C-72C8-A95C-C12B4861176B}" dt="2025-08-29T15:45:51.608" v="514"/>
          <ac:picMkLst>
            <pc:docMk/>
            <pc:sldMk cId="278955266" sldId="289"/>
            <ac:picMk id="7" creationId="{467CCE03-7DA3-2E42-2E6A-EFA7EBBF236B}"/>
          </ac:picMkLst>
        </pc:picChg>
      </pc:sldChg>
      <pc:sldChg chg="addSp modSp new mod modTransition setBg">
        <pc:chgData name="Matthew Hoffman" userId="S::matthew.hoffman@nteuchapter66.org::2437c4dc-0b29-4997-9ac2-b5ce5fac96bc" providerId="AD" clId="Web-{E0BD3CD4-870C-72C8-A95C-C12B4861176B}" dt="2025-08-29T17:50:20.331" v="984"/>
        <pc:sldMkLst>
          <pc:docMk/>
          <pc:sldMk cId="3198120418" sldId="290"/>
        </pc:sldMkLst>
        <pc:spChg chg="mod">
          <ac:chgData name="Matthew Hoffman" userId="S::matthew.hoffman@nteuchapter66.org::2437c4dc-0b29-4997-9ac2-b5ce5fac96bc" providerId="AD" clId="Web-{E0BD3CD4-870C-72C8-A95C-C12B4861176B}" dt="2025-08-29T15:50:59.015" v="525"/>
          <ac:spMkLst>
            <pc:docMk/>
            <pc:sldMk cId="3198120418" sldId="290"/>
            <ac:spMk id="2" creationId="{3F14638D-20C9-8ED7-2B4B-C03A813D43D1}"/>
          </ac:spMkLst>
        </pc:spChg>
        <pc:spChg chg="mod">
          <ac:chgData name="Matthew Hoffman" userId="S::matthew.hoffman@nteuchapter66.org::2437c4dc-0b29-4997-9ac2-b5ce5fac96bc" providerId="AD" clId="Web-{E0BD3CD4-870C-72C8-A95C-C12B4861176B}" dt="2025-08-29T15:51:17.031" v="528" actId="20577"/>
          <ac:spMkLst>
            <pc:docMk/>
            <pc:sldMk cId="3198120418" sldId="290"/>
            <ac:spMk id="3" creationId="{286DCC73-B54B-111F-2A38-F923B43A3DDF}"/>
          </ac:spMkLst>
        </pc:spChg>
        <pc:spChg chg="add">
          <ac:chgData name="Matthew Hoffman" userId="S::matthew.hoffman@nteuchapter66.org::2437c4dc-0b29-4997-9ac2-b5ce5fac96bc" providerId="AD" clId="Web-{E0BD3CD4-870C-72C8-A95C-C12B4861176B}" dt="2025-08-29T15:50:59.015" v="525"/>
          <ac:spMkLst>
            <pc:docMk/>
            <pc:sldMk cId="3198120418" sldId="290"/>
            <ac:spMk id="8" creationId="{AC14302F-E955-47D0-A56B-D1D1A6953B51}"/>
          </ac:spMkLst>
        </pc:spChg>
        <pc:grpChg chg="add">
          <ac:chgData name="Matthew Hoffman" userId="S::matthew.hoffman@nteuchapter66.org::2437c4dc-0b29-4997-9ac2-b5ce5fac96bc" providerId="AD" clId="Web-{E0BD3CD4-870C-72C8-A95C-C12B4861176B}" dt="2025-08-29T15:50:59.015" v="525"/>
          <ac:grpSpMkLst>
            <pc:docMk/>
            <pc:sldMk cId="3198120418" sldId="290"/>
            <ac:grpSpMk id="10" creationId="{572E366A-B6DD-4F06-A42A-FF634FDE1BE1}"/>
          </ac:grpSpMkLst>
        </pc:grpChg>
      </pc:sldChg>
      <pc:sldChg chg="modSp new modTransition">
        <pc:chgData name="Matthew Hoffman" userId="S::matthew.hoffman@nteuchapter66.org::2437c4dc-0b29-4997-9ac2-b5ce5fac96bc" providerId="AD" clId="Web-{E0BD3CD4-870C-72C8-A95C-C12B4861176B}" dt="2025-08-29T17:49:32.392" v="972"/>
        <pc:sldMkLst>
          <pc:docMk/>
          <pc:sldMk cId="1333718085" sldId="291"/>
        </pc:sldMkLst>
        <pc:spChg chg="mod">
          <ac:chgData name="Matthew Hoffman" userId="S::matthew.hoffman@nteuchapter66.org::2437c4dc-0b29-4997-9ac2-b5ce5fac96bc" providerId="AD" clId="Web-{E0BD3CD4-870C-72C8-A95C-C12B4861176B}" dt="2025-08-29T15:51:32.766" v="532" actId="20577"/>
          <ac:spMkLst>
            <pc:docMk/>
            <pc:sldMk cId="1333718085" sldId="291"/>
            <ac:spMk id="2" creationId="{C566A68C-6D60-7756-A114-11BA621657A5}"/>
          </ac:spMkLst>
        </pc:spChg>
        <pc:spChg chg="mod">
          <ac:chgData name="Matthew Hoffman" userId="S::matthew.hoffman@nteuchapter66.org::2437c4dc-0b29-4997-9ac2-b5ce5fac96bc" providerId="AD" clId="Web-{E0BD3CD4-870C-72C8-A95C-C12B4861176B}" dt="2025-08-29T15:52:01.453" v="537" actId="20577"/>
          <ac:spMkLst>
            <pc:docMk/>
            <pc:sldMk cId="1333718085" sldId="291"/>
            <ac:spMk id="3" creationId="{CF73BD3A-8AB7-BBB9-E8C6-E3EB3C87FCBA}"/>
          </ac:spMkLst>
        </pc:spChg>
      </pc:sldChg>
      <pc:sldChg chg="addSp delSp modSp new mod modTransition setBg">
        <pc:chgData name="Matthew Hoffman" userId="S::matthew.hoffman@nteuchapter66.org::2437c4dc-0b29-4997-9ac2-b5ce5fac96bc" providerId="AD" clId="Web-{E0BD3CD4-870C-72C8-A95C-C12B4861176B}" dt="2025-08-29T17:51:00.613" v="997"/>
        <pc:sldMkLst>
          <pc:docMk/>
          <pc:sldMk cId="2404946328" sldId="292"/>
        </pc:sldMkLst>
        <pc:spChg chg="mod">
          <ac:chgData name="Matthew Hoffman" userId="S::matthew.hoffman@nteuchapter66.org::2437c4dc-0b29-4997-9ac2-b5ce5fac96bc" providerId="AD" clId="Web-{E0BD3CD4-870C-72C8-A95C-C12B4861176B}" dt="2025-08-29T15:54:05.516" v="547" actId="1076"/>
          <ac:spMkLst>
            <pc:docMk/>
            <pc:sldMk cId="2404946328" sldId="292"/>
            <ac:spMk id="2" creationId="{CEA8D5F0-BAF0-66B2-5AE2-8DDED1AFE0D7}"/>
          </ac:spMkLst>
        </pc:spChg>
        <pc:spChg chg="add">
          <ac:chgData name="Matthew Hoffman" userId="S::matthew.hoffman@nteuchapter66.org::2437c4dc-0b29-4997-9ac2-b5ce5fac96bc" providerId="AD" clId="Web-{E0BD3CD4-870C-72C8-A95C-C12B4861176B}" dt="2025-08-29T15:53:51.484" v="546"/>
          <ac:spMkLst>
            <pc:docMk/>
            <pc:sldMk cId="2404946328" sldId="292"/>
            <ac:spMk id="8" creationId="{9C9466AA-C21A-4C23-8137-04C53295BB76}"/>
          </ac:spMkLst>
        </pc:spChg>
        <pc:spChg chg="add">
          <ac:chgData name="Matthew Hoffman" userId="S::matthew.hoffman@nteuchapter66.org::2437c4dc-0b29-4997-9ac2-b5ce5fac96bc" providerId="AD" clId="Web-{E0BD3CD4-870C-72C8-A95C-C12B4861176B}" dt="2025-08-29T15:53:51.484" v="546"/>
          <ac:spMkLst>
            <pc:docMk/>
            <pc:sldMk cId="2404946328" sldId="292"/>
            <ac:spMk id="10" creationId="{97F2DAE4-2F3C-4594-A107-2435D1D07765}"/>
          </ac:spMkLst>
        </pc:spChg>
        <pc:spChg chg="add">
          <ac:chgData name="Matthew Hoffman" userId="S::matthew.hoffman@nteuchapter66.org::2437c4dc-0b29-4997-9ac2-b5ce5fac96bc" providerId="AD" clId="Web-{E0BD3CD4-870C-72C8-A95C-C12B4861176B}" dt="2025-08-29T15:53:51.484" v="546"/>
          <ac:spMkLst>
            <pc:docMk/>
            <pc:sldMk cId="2404946328" sldId="292"/>
            <ac:spMk id="12" creationId="{1BE69641-D02C-48F0-8852-5FE363D4813B}"/>
          </ac:spMkLst>
        </pc:spChg>
        <pc:spChg chg="add">
          <ac:chgData name="Matthew Hoffman" userId="S::matthew.hoffman@nteuchapter66.org::2437c4dc-0b29-4997-9ac2-b5ce5fac96bc" providerId="AD" clId="Web-{E0BD3CD4-870C-72C8-A95C-C12B4861176B}" dt="2025-08-29T15:53:51.484" v="546"/>
          <ac:spMkLst>
            <pc:docMk/>
            <pc:sldMk cId="2404946328" sldId="292"/>
            <ac:spMk id="14" creationId="{BD4EFF6A-7C71-4EFA-B386-711A102CC903}"/>
          </ac:spMkLst>
        </pc:spChg>
        <pc:spChg chg="add mod">
          <ac:chgData name="Matthew Hoffman" userId="S::matthew.hoffman@nteuchapter66.org::2437c4dc-0b29-4997-9ac2-b5ce5fac96bc" providerId="AD" clId="Web-{E0BD3CD4-870C-72C8-A95C-C12B4861176B}" dt="2025-08-29T15:54:31.797" v="555"/>
          <ac:spMkLst>
            <pc:docMk/>
            <pc:sldMk cId="2404946328" sldId="292"/>
            <ac:spMk id="30" creationId="{C0EB58CA-2C8A-3540-1B7F-2C6F7AA83DBE}"/>
          </ac:spMkLst>
        </pc:spChg>
        <pc:grpChg chg="add">
          <ac:chgData name="Matthew Hoffman" userId="S::matthew.hoffman@nteuchapter66.org::2437c4dc-0b29-4997-9ac2-b5ce5fac96bc" providerId="AD" clId="Web-{E0BD3CD4-870C-72C8-A95C-C12B4861176B}" dt="2025-08-29T15:53:51.484" v="546"/>
          <ac:grpSpMkLst>
            <pc:docMk/>
            <pc:sldMk cId="2404946328" sldId="292"/>
            <ac:grpSpMk id="16" creationId="{7C4C19DC-E477-4A4D-81AC-7A8CD2E3BDB0}"/>
          </ac:grpSpMkLst>
        </pc:grpChg>
        <pc:grpChg chg="add">
          <ac:chgData name="Matthew Hoffman" userId="S::matthew.hoffman@nteuchapter66.org::2437c4dc-0b29-4997-9ac2-b5ce5fac96bc" providerId="AD" clId="Web-{E0BD3CD4-870C-72C8-A95C-C12B4861176B}" dt="2025-08-29T15:53:51.484" v="546"/>
          <ac:grpSpMkLst>
            <pc:docMk/>
            <pc:sldMk cId="2404946328" sldId="292"/>
            <ac:grpSpMk id="22" creationId="{108CEEDC-820E-402C-ACC8-D657846AD970}"/>
          </ac:grpSpMkLst>
        </pc:grpChg>
      </pc:sldChg>
      <pc:sldChg chg="addSp modSp new mod modTransition setBg">
        <pc:chgData name="Matthew Hoffman" userId="S::matthew.hoffman@nteuchapter66.org::2437c4dc-0b29-4997-9ac2-b5ce5fac96bc" providerId="AD" clId="Web-{E0BD3CD4-870C-72C8-A95C-C12B4861176B}" dt="2025-08-29T17:51:38.957" v="1003"/>
        <pc:sldMkLst>
          <pc:docMk/>
          <pc:sldMk cId="4162195684" sldId="293"/>
        </pc:sldMkLst>
        <pc:spChg chg="mod">
          <ac:chgData name="Matthew Hoffman" userId="S::matthew.hoffman@nteuchapter66.org::2437c4dc-0b29-4997-9ac2-b5ce5fac96bc" providerId="AD" clId="Web-{E0BD3CD4-870C-72C8-A95C-C12B4861176B}" dt="2025-08-29T15:56:02.637" v="565"/>
          <ac:spMkLst>
            <pc:docMk/>
            <pc:sldMk cId="4162195684" sldId="293"/>
            <ac:spMk id="2" creationId="{7867418F-0A2F-B4D1-FB90-739633A2EC14}"/>
          </ac:spMkLst>
        </pc:spChg>
        <pc:spChg chg="mod">
          <ac:chgData name="Matthew Hoffman" userId="S::matthew.hoffman@nteuchapter66.org::2437c4dc-0b29-4997-9ac2-b5ce5fac96bc" providerId="AD" clId="Web-{E0BD3CD4-870C-72C8-A95C-C12B4861176B}" dt="2025-08-29T15:56:02.637" v="565"/>
          <ac:spMkLst>
            <pc:docMk/>
            <pc:sldMk cId="4162195684" sldId="293"/>
            <ac:spMk id="3" creationId="{B0116402-DE14-6FA8-2534-556813DF6428}"/>
          </ac:spMkLst>
        </pc:spChg>
        <pc:spChg chg="add">
          <ac:chgData name="Matthew Hoffman" userId="S::matthew.hoffman@nteuchapter66.org::2437c4dc-0b29-4997-9ac2-b5ce5fac96bc" providerId="AD" clId="Web-{E0BD3CD4-870C-72C8-A95C-C12B4861176B}" dt="2025-08-29T15:56:02.637" v="565"/>
          <ac:spMkLst>
            <pc:docMk/>
            <pc:sldMk cId="4162195684" sldId="293"/>
            <ac:spMk id="9" creationId="{8181FC64-B306-4821-98E2-780662EFC486}"/>
          </ac:spMkLst>
        </pc:spChg>
        <pc:spChg chg="add">
          <ac:chgData name="Matthew Hoffman" userId="S::matthew.hoffman@nteuchapter66.org::2437c4dc-0b29-4997-9ac2-b5ce5fac96bc" providerId="AD" clId="Web-{E0BD3CD4-870C-72C8-A95C-C12B4861176B}" dt="2025-08-29T15:56:02.637" v="565"/>
          <ac:spMkLst>
            <pc:docMk/>
            <pc:sldMk cId="4162195684" sldId="293"/>
            <ac:spMk id="11" creationId="{5871FC61-DD4E-47D4-81FD-8A7E7D12B371}"/>
          </ac:spMkLst>
        </pc:spChg>
        <pc:spChg chg="add">
          <ac:chgData name="Matthew Hoffman" userId="S::matthew.hoffman@nteuchapter66.org::2437c4dc-0b29-4997-9ac2-b5ce5fac96bc" providerId="AD" clId="Web-{E0BD3CD4-870C-72C8-A95C-C12B4861176B}" dt="2025-08-29T15:56:02.637" v="565"/>
          <ac:spMkLst>
            <pc:docMk/>
            <pc:sldMk cId="4162195684" sldId="293"/>
            <ac:spMk id="13" creationId="{829A1E2C-5AC8-40FC-99E9-832069D39792}"/>
          </ac:spMkLst>
        </pc:spChg>
        <pc:spChg chg="add">
          <ac:chgData name="Matthew Hoffman" userId="S::matthew.hoffman@nteuchapter66.org::2437c4dc-0b29-4997-9ac2-b5ce5fac96bc" providerId="AD" clId="Web-{E0BD3CD4-870C-72C8-A95C-C12B4861176B}" dt="2025-08-29T15:56:02.637" v="565"/>
          <ac:spMkLst>
            <pc:docMk/>
            <pc:sldMk cId="4162195684" sldId="293"/>
            <ac:spMk id="15" creationId="{55C54A75-E44A-4147-B9D0-FF46CFD31612}"/>
          </ac:spMkLst>
        </pc:spChg>
        <pc:picChg chg="add mod">
          <ac:chgData name="Matthew Hoffman" userId="S::matthew.hoffman@nteuchapter66.org::2437c4dc-0b29-4997-9ac2-b5ce5fac96bc" providerId="AD" clId="Web-{E0BD3CD4-870C-72C8-A95C-C12B4861176B}" dt="2025-08-29T15:56:02.637" v="565"/>
          <ac:picMkLst>
            <pc:docMk/>
            <pc:sldMk cId="4162195684" sldId="293"/>
            <ac:picMk id="4" creationId="{67CD0111-0E5D-C28C-D532-526C9EFCAFA9}"/>
          </ac:picMkLst>
        </pc:picChg>
      </pc:sldChg>
      <pc:sldChg chg="modSp new modTransition">
        <pc:chgData name="Matthew Hoffman" userId="S::matthew.hoffman@nteuchapter66.org::2437c4dc-0b29-4997-9ac2-b5ce5fac96bc" providerId="AD" clId="Web-{E0BD3CD4-870C-72C8-A95C-C12B4861176B}" dt="2025-08-29T17:50:20.331" v="985"/>
        <pc:sldMkLst>
          <pc:docMk/>
          <pc:sldMk cId="2179638858" sldId="294"/>
        </pc:sldMkLst>
        <pc:spChg chg="mod">
          <ac:chgData name="Matthew Hoffman" userId="S::matthew.hoffman@nteuchapter66.org::2437c4dc-0b29-4997-9ac2-b5ce5fac96bc" providerId="AD" clId="Web-{E0BD3CD4-870C-72C8-A95C-C12B4861176B}" dt="2025-08-29T15:56:16.606" v="566" actId="20577"/>
          <ac:spMkLst>
            <pc:docMk/>
            <pc:sldMk cId="2179638858" sldId="294"/>
            <ac:spMk id="2" creationId="{A9871424-8D5D-1AF5-372C-DA26F024AB49}"/>
          </ac:spMkLst>
        </pc:spChg>
        <pc:spChg chg="mod">
          <ac:chgData name="Matthew Hoffman" userId="S::matthew.hoffman@nteuchapter66.org::2437c4dc-0b29-4997-9ac2-b5ce5fac96bc" providerId="AD" clId="Web-{E0BD3CD4-870C-72C8-A95C-C12B4861176B}" dt="2025-08-29T15:57:11.121" v="570" actId="20577"/>
          <ac:spMkLst>
            <pc:docMk/>
            <pc:sldMk cId="2179638858" sldId="294"/>
            <ac:spMk id="3" creationId="{90007F79-4380-BDBF-3B2E-6F5109F584F5}"/>
          </ac:spMkLst>
        </pc:spChg>
      </pc:sldChg>
      <pc:sldChg chg="addSp modSp new mod modTransition setBg">
        <pc:chgData name="Matthew Hoffman" userId="S::matthew.hoffman@nteuchapter66.org::2437c4dc-0b29-4997-9ac2-b5ce5fac96bc" providerId="AD" clId="Web-{E0BD3CD4-870C-72C8-A95C-C12B4861176B}" dt="2025-08-29T17:49:32.392" v="973"/>
        <pc:sldMkLst>
          <pc:docMk/>
          <pc:sldMk cId="1224366298" sldId="295"/>
        </pc:sldMkLst>
        <pc:spChg chg="mod">
          <ac:chgData name="Matthew Hoffman" userId="S::matthew.hoffman@nteuchapter66.org::2437c4dc-0b29-4997-9ac2-b5ce5fac96bc" providerId="AD" clId="Web-{E0BD3CD4-870C-72C8-A95C-C12B4861176B}" dt="2025-08-29T15:57:39.778" v="575"/>
          <ac:spMkLst>
            <pc:docMk/>
            <pc:sldMk cId="1224366298" sldId="295"/>
            <ac:spMk id="2" creationId="{D609CB8D-5EA4-C25C-E29A-C0EEC4143530}"/>
          </ac:spMkLst>
        </pc:spChg>
        <pc:spChg chg="mod">
          <ac:chgData name="Matthew Hoffman" userId="S::matthew.hoffman@nteuchapter66.org::2437c4dc-0b29-4997-9ac2-b5ce5fac96bc" providerId="AD" clId="Web-{E0BD3CD4-870C-72C8-A95C-C12B4861176B}" dt="2025-08-29T15:57:39.778" v="575"/>
          <ac:spMkLst>
            <pc:docMk/>
            <pc:sldMk cId="1224366298" sldId="295"/>
            <ac:spMk id="3" creationId="{E4060E7A-8E23-E768-FDF0-5AD577B72945}"/>
          </ac:spMkLst>
        </pc:spChg>
        <pc:spChg chg="add">
          <ac:chgData name="Matthew Hoffman" userId="S::matthew.hoffman@nteuchapter66.org::2437c4dc-0b29-4997-9ac2-b5ce5fac96bc" providerId="AD" clId="Web-{E0BD3CD4-870C-72C8-A95C-C12B4861176B}" dt="2025-08-29T15:57:39.778" v="575"/>
          <ac:spMkLst>
            <pc:docMk/>
            <pc:sldMk cId="1224366298" sldId="295"/>
            <ac:spMk id="10" creationId="{3D5FBB81-B61B-416A-8F5D-A8DDF62530F1}"/>
          </ac:spMkLst>
        </pc:spChg>
        <pc:spChg chg="add">
          <ac:chgData name="Matthew Hoffman" userId="S::matthew.hoffman@nteuchapter66.org::2437c4dc-0b29-4997-9ac2-b5ce5fac96bc" providerId="AD" clId="Web-{E0BD3CD4-870C-72C8-A95C-C12B4861176B}" dt="2025-08-29T15:57:39.778" v="575"/>
          <ac:spMkLst>
            <pc:docMk/>
            <pc:sldMk cId="1224366298" sldId="295"/>
            <ac:spMk id="12" creationId="{40C0D7D4-D83D-4C58-87D1-955F0A9173D7}"/>
          </ac:spMkLst>
        </pc:spChg>
        <pc:spChg chg="add">
          <ac:chgData name="Matthew Hoffman" userId="S::matthew.hoffman@nteuchapter66.org::2437c4dc-0b29-4997-9ac2-b5ce5fac96bc" providerId="AD" clId="Web-{E0BD3CD4-870C-72C8-A95C-C12B4861176B}" dt="2025-08-29T15:57:39.778" v="575"/>
          <ac:spMkLst>
            <pc:docMk/>
            <pc:sldMk cId="1224366298" sldId="295"/>
            <ac:spMk id="14" creationId="{15F9A324-404E-4C5D-AFF0-C5D0D84182B0}"/>
          </ac:spMkLst>
        </pc:spChg>
        <pc:spChg chg="add">
          <ac:chgData name="Matthew Hoffman" userId="S::matthew.hoffman@nteuchapter66.org::2437c4dc-0b29-4997-9ac2-b5ce5fac96bc" providerId="AD" clId="Web-{E0BD3CD4-870C-72C8-A95C-C12B4861176B}" dt="2025-08-29T15:57:39.778" v="575"/>
          <ac:spMkLst>
            <pc:docMk/>
            <pc:sldMk cId="1224366298" sldId="295"/>
            <ac:spMk id="16" creationId="{AC4CE3C4-3600-4353-9FE1-B32D06BEF02B}"/>
          </ac:spMkLst>
        </pc:spChg>
        <pc:picChg chg="add">
          <ac:chgData name="Matthew Hoffman" userId="S::matthew.hoffman@nteuchapter66.org::2437c4dc-0b29-4997-9ac2-b5ce5fac96bc" providerId="AD" clId="Web-{E0BD3CD4-870C-72C8-A95C-C12B4861176B}" dt="2025-08-29T15:57:39.778" v="575"/>
          <ac:picMkLst>
            <pc:docMk/>
            <pc:sldMk cId="1224366298" sldId="295"/>
            <ac:picMk id="7" creationId="{592E023E-4EF7-3187-8CF8-649D521A9FD5}"/>
          </ac:picMkLst>
        </pc:picChg>
      </pc:sldChg>
      <pc:sldChg chg="addSp delSp modSp new mod modTransition setBg">
        <pc:chgData name="Matthew Hoffman" userId="S::matthew.hoffman@nteuchapter66.org::2437c4dc-0b29-4997-9ac2-b5ce5fac96bc" providerId="AD" clId="Web-{E0BD3CD4-870C-72C8-A95C-C12B4861176B}" dt="2025-08-29T17:51:00.613" v="998"/>
        <pc:sldMkLst>
          <pc:docMk/>
          <pc:sldMk cId="4011198527" sldId="296"/>
        </pc:sldMkLst>
        <pc:spChg chg="mod ord">
          <ac:chgData name="Matthew Hoffman" userId="S::matthew.hoffman@nteuchapter66.org::2437c4dc-0b29-4997-9ac2-b5ce5fac96bc" providerId="AD" clId="Web-{E0BD3CD4-870C-72C8-A95C-C12B4861176B}" dt="2025-08-29T16:28:53.324" v="664" actId="20577"/>
          <ac:spMkLst>
            <pc:docMk/>
            <pc:sldMk cId="4011198527" sldId="296"/>
            <ac:spMk id="3" creationId="{6358BB1A-32C8-14BE-7F00-48130B920A03}"/>
          </ac:spMkLst>
        </pc:spChg>
        <pc:spChg chg="add mod">
          <ac:chgData name="Matthew Hoffman" userId="S::matthew.hoffman@nteuchapter66.org::2437c4dc-0b29-4997-9ac2-b5ce5fac96bc" providerId="AD" clId="Web-{E0BD3CD4-870C-72C8-A95C-C12B4861176B}" dt="2025-08-29T16:07:03.174" v="594"/>
          <ac:spMkLst>
            <pc:docMk/>
            <pc:sldMk cId="4011198527" sldId="296"/>
            <ac:spMk id="5" creationId="{3DE5EB1B-A2BF-E0BF-8FAF-93CDD1B93318}"/>
          </ac:spMkLst>
        </pc:spChg>
        <pc:spChg chg="add">
          <ac:chgData name="Matthew Hoffman" userId="S::matthew.hoffman@nteuchapter66.org::2437c4dc-0b29-4997-9ac2-b5ce5fac96bc" providerId="AD" clId="Web-{E0BD3CD4-870C-72C8-A95C-C12B4861176B}" dt="2025-08-29T16:07:03.174" v="594"/>
          <ac:spMkLst>
            <pc:docMk/>
            <pc:sldMk cId="4011198527" sldId="296"/>
            <ac:spMk id="12" creationId="{8181FC64-B306-4821-98E2-780662EFC486}"/>
          </ac:spMkLst>
        </pc:spChg>
        <pc:spChg chg="add">
          <ac:chgData name="Matthew Hoffman" userId="S::matthew.hoffman@nteuchapter66.org::2437c4dc-0b29-4997-9ac2-b5ce5fac96bc" providerId="AD" clId="Web-{E0BD3CD4-870C-72C8-A95C-C12B4861176B}" dt="2025-08-29T16:07:03.174" v="594"/>
          <ac:spMkLst>
            <pc:docMk/>
            <pc:sldMk cId="4011198527" sldId="296"/>
            <ac:spMk id="14" creationId="{5871FC61-DD4E-47D4-81FD-8A7E7D12B371}"/>
          </ac:spMkLst>
        </pc:spChg>
        <pc:spChg chg="add">
          <ac:chgData name="Matthew Hoffman" userId="S::matthew.hoffman@nteuchapter66.org::2437c4dc-0b29-4997-9ac2-b5ce5fac96bc" providerId="AD" clId="Web-{E0BD3CD4-870C-72C8-A95C-C12B4861176B}" dt="2025-08-29T16:07:03.174" v="594"/>
          <ac:spMkLst>
            <pc:docMk/>
            <pc:sldMk cId="4011198527" sldId="296"/>
            <ac:spMk id="16" creationId="{829A1E2C-5AC8-40FC-99E9-832069D39792}"/>
          </ac:spMkLst>
        </pc:spChg>
        <pc:spChg chg="add">
          <ac:chgData name="Matthew Hoffman" userId="S::matthew.hoffman@nteuchapter66.org::2437c4dc-0b29-4997-9ac2-b5ce5fac96bc" providerId="AD" clId="Web-{E0BD3CD4-870C-72C8-A95C-C12B4861176B}" dt="2025-08-29T16:07:03.174" v="594"/>
          <ac:spMkLst>
            <pc:docMk/>
            <pc:sldMk cId="4011198527" sldId="296"/>
            <ac:spMk id="18" creationId="{55C54A75-E44A-4147-B9D0-FF46CFD31612}"/>
          </ac:spMkLst>
        </pc:spChg>
        <pc:picChg chg="add mod">
          <ac:chgData name="Matthew Hoffman" userId="S::matthew.hoffman@nteuchapter66.org::2437c4dc-0b29-4997-9ac2-b5ce5fac96bc" providerId="AD" clId="Web-{E0BD3CD4-870C-72C8-A95C-C12B4861176B}" dt="2025-08-29T16:07:15.284" v="595" actId="1076"/>
          <ac:picMkLst>
            <pc:docMk/>
            <pc:sldMk cId="4011198527" sldId="296"/>
            <ac:picMk id="7" creationId="{6266BE17-B734-24BE-A1BE-D3B4FFCF2830}"/>
          </ac:picMkLst>
        </pc:picChg>
      </pc:sldChg>
      <pc:sldChg chg="addSp delSp modSp new mod modTransition setBg">
        <pc:chgData name="Matthew Hoffman" userId="S::matthew.hoffman@nteuchapter66.org::2437c4dc-0b29-4997-9ac2-b5ce5fac96bc" providerId="AD" clId="Web-{E0BD3CD4-870C-72C8-A95C-C12B4861176B}" dt="2025-08-29T17:50:20.331" v="986"/>
        <pc:sldMkLst>
          <pc:docMk/>
          <pc:sldMk cId="1801817038" sldId="297"/>
        </pc:sldMkLst>
        <pc:spChg chg="mod">
          <ac:chgData name="Matthew Hoffman" userId="S::matthew.hoffman@nteuchapter66.org::2437c4dc-0b29-4997-9ac2-b5ce5fac96bc" providerId="AD" clId="Web-{E0BD3CD4-870C-72C8-A95C-C12B4861176B}" dt="2025-08-29T16:23:46.677" v="624" actId="1076"/>
          <ac:spMkLst>
            <pc:docMk/>
            <pc:sldMk cId="1801817038" sldId="297"/>
            <ac:spMk id="2" creationId="{012CA322-F2F7-E16F-3FE9-68BFF15FBE76}"/>
          </ac:spMkLst>
        </pc:spChg>
        <pc:spChg chg="mod">
          <ac:chgData name="Matthew Hoffman" userId="S::matthew.hoffman@nteuchapter66.org::2437c4dc-0b29-4997-9ac2-b5ce5fac96bc" providerId="AD" clId="Web-{E0BD3CD4-870C-72C8-A95C-C12B4861176B}" dt="2025-08-29T16:24:13.208" v="634"/>
          <ac:spMkLst>
            <pc:docMk/>
            <pc:sldMk cId="1801817038" sldId="297"/>
            <ac:spMk id="3" creationId="{0A689A63-9D13-31AB-A62E-4EFFC08FF502}"/>
          </ac:spMkLst>
        </pc:spChg>
        <pc:spChg chg="add">
          <ac:chgData name="Matthew Hoffman" userId="S::matthew.hoffman@nteuchapter66.org::2437c4dc-0b29-4997-9ac2-b5ce5fac96bc" providerId="AD" clId="Web-{E0BD3CD4-870C-72C8-A95C-C12B4861176B}" dt="2025-08-29T16:23:28.833" v="621"/>
          <ac:spMkLst>
            <pc:docMk/>
            <pc:sldMk cId="1801817038" sldId="297"/>
            <ac:spMk id="18" creationId="{49BB7E9A-6937-4BF0-9F51-A20F197B550F}"/>
          </ac:spMkLst>
        </pc:spChg>
        <pc:spChg chg="add">
          <ac:chgData name="Matthew Hoffman" userId="S::matthew.hoffman@nteuchapter66.org::2437c4dc-0b29-4997-9ac2-b5ce5fac96bc" providerId="AD" clId="Web-{E0BD3CD4-870C-72C8-A95C-C12B4861176B}" dt="2025-08-29T16:23:28.833" v="621"/>
          <ac:spMkLst>
            <pc:docMk/>
            <pc:sldMk cId="1801817038" sldId="297"/>
            <ac:spMk id="20" creationId="{E0939753-89D7-48A8-8441-B9FF25CE8A7E}"/>
          </ac:spMkLst>
        </pc:spChg>
        <pc:spChg chg="add">
          <ac:chgData name="Matthew Hoffman" userId="S::matthew.hoffman@nteuchapter66.org::2437c4dc-0b29-4997-9ac2-b5ce5fac96bc" providerId="AD" clId="Web-{E0BD3CD4-870C-72C8-A95C-C12B4861176B}" dt="2025-08-29T16:23:28.833" v="621"/>
          <ac:spMkLst>
            <pc:docMk/>
            <pc:sldMk cId="1801817038" sldId="297"/>
            <ac:spMk id="22" creationId="{9F5CCFC5-858F-4B45-9B10-D49DD0280D20}"/>
          </ac:spMkLst>
        </pc:spChg>
        <pc:spChg chg="add">
          <ac:chgData name="Matthew Hoffman" userId="S::matthew.hoffman@nteuchapter66.org::2437c4dc-0b29-4997-9ac2-b5ce5fac96bc" providerId="AD" clId="Web-{E0BD3CD4-870C-72C8-A95C-C12B4861176B}" dt="2025-08-29T16:23:28.833" v="621"/>
          <ac:spMkLst>
            <pc:docMk/>
            <pc:sldMk cId="1801817038" sldId="297"/>
            <ac:spMk id="24" creationId="{2348ECDC-D455-4B71-90F6-2ECC12B7983B}"/>
          </ac:spMkLst>
        </pc:spChg>
        <pc:picChg chg="add mod">
          <ac:chgData name="Matthew Hoffman" userId="S::matthew.hoffman@nteuchapter66.org::2437c4dc-0b29-4997-9ac2-b5ce5fac96bc" providerId="AD" clId="Web-{E0BD3CD4-870C-72C8-A95C-C12B4861176B}" dt="2025-08-29T16:23:28.833" v="621"/>
          <ac:picMkLst>
            <pc:docMk/>
            <pc:sldMk cId="1801817038" sldId="297"/>
            <ac:picMk id="4" creationId="{C3E7BC20-FD2A-C3B5-71D1-E0C7AB425946}"/>
          </ac:picMkLst>
        </pc:picChg>
      </pc:sldChg>
      <pc:sldChg chg="addSp modSp new mod modTransition setBg">
        <pc:chgData name="Matthew Hoffman" userId="S::matthew.hoffman@nteuchapter66.org::2437c4dc-0b29-4997-9ac2-b5ce5fac96bc" providerId="AD" clId="Web-{E0BD3CD4-870C-72C8-A95C-C12B4861176B}" dt="2025-08-29T17:49:32.392" v="974"/>
        <pc:sldMkLst>
          <pc:docMk/>
          <pc:sldMk cId="2705663824" sldId="298"/>
        </pc:sldMkLst>
        <pc:spChg chg="mod">
          <ac:chgData name="Matthew Hoffman" userId="S::matthew.hoffman@nteuchapter66.org::2437c4dc-0b29-4997-9ac2-b5ce5fac96bc" providerId="AD" clId="Web-{E0BD3CD4-870C-72C8-A95C-C12B4861176B}" dt="2025-08-29T16:25:38.568" v="639"/>
          <ac:spMkLst>
            <pc:docMk/>
            <pc:sldMk cId="2705663824" sldId="298"/>
            <ac:spMk id="2" creationId="{7DCCBA6D-D0F0-D30C-C08D-7ED472F93ED4}"/>
          </ac:spMkLst>
        </pc:spChg>
        <pc:spChg chg="mod">
          <ac:chgData name="Matthew Hoffman" userId="S::matthew.hoffman@nteuchapter66.org::2437c4dc-0b29-4997-9ac2-b5ce5fac96bc" providerId="AD" clId="Web-{E0BD3CD4-870C-72C8-A95C-C12B4861176B}" dt="2025-08-29T16:25:38.568" v="639"/>
          <ac:spMkLst>
            <pc:docMk/>
            <pc:sldMk cId="2705663824" sldId="298"/>
            <ac:spMk id="3" creationId="{73006CCA-A8D4-C09A-8326-466C034DA639}"/>
          </ac:spMkLst>
        </pc:spChg>
        <pc:spChg chg="add">
          <ac:chgData name="Matthew Hoffman" userId="S::matthew.hoffman@nteuchapter66.org::2437c4dc-0b29-4997-9ac2-b5ce5fac96bc" providerId="AD" clId="Web-{E0BD3CD4-870C-72C8-A95C-C12B4861176B}" dt="2025-08-29T16:25:38.568" v="639"/>
          <ac:spMkLst>
            <pc:docMk/>
            <pc:sldMk cId="2705663824" sldId="298"/>
            <ac:spMk id="9" creationId="{8181FC64-B306-4821-98E2-780662EFC486}"/>
          </ac:spMkLst>
        </pc:spChg>
        <pc:spChg chg="add">
          <ac:chgData name="Matthew Hoffman" userId="S::matthew.hoffman@nteuchapter66.org::2437c4dc-0b29-4997-9ac2-b5ce5fac96bc" providerId="AD" clId="Web-{E0BD3CD4-870C-72C8-A95C-C12B4861176B}" dt="2025-08-29T16:25:38.568" v="639"/>
          <ac:spMkLst>
            <pc:docMk/>
            <pc:sldMk cId="2705663824" sldId="298"/>
            <ac:spMk id="11" creationId="{5871FC61-DD4E-47D4-81FD-8A7E7D12B371}"/>
          </ac:spMkLst>
        </pc:spChg>
        <pc:spChg chg="add">
          <ac:chgData name="Matthew Hoffman" userId="S::matthew.hoffman@nteuchapter66.org::2437c4dc-0b29-4997-9ac2-b5ce5fac96bc" providerId="AD" clId="Web-{E0BD3CD4-870C-72C8-A95C-C12B4861176B}" dt="2025-08-29T16:25:38.568" v="639"/>
          <ac:spMkLst>
            <pc:docMk/>
            <pc:sldMk cId="2705663824" sldId="298"/>
            <ac:spMk id="13" creationId="{829A1E2C-5AC8-40FC-99E9-832069D39792}"/>
          </ac:spMkLst>
        </pc:spChg>
        <pc:spChg chg="add">
          <ac:chgData name="Matthew Hoffman" userId="S::matthew.hoffman@nteuchapter66.org::2437c4dc-0b29-4997-9ac2-b5ce5fac96bc" providerId="AD" clId="Web-{E0BD3CD4-870C-72C8-A95C-C12B4861176B}" dt="2025-08-29T16:25:38.568" v="639"/>
          <ac:spMkLst>
            <pc:docMk/>
            <pc:sldMk cId="2705663824" sldId="298"/>
            <ac:spMk id="15" creationId="{55C54A75-E44A-4147-B9D0-FF46CFD31612}"/>
          </ac:spMkLst>
        </pc:spChg>
        <pc:picChg chg="add">
          <ac:chgData name="Matthew Hoffman" userId="S::matthew.hoffman@nteuchapter66.org::2437c4dc-0b29-4997-9ac2-b5ce5fac96bc" providerId="AD" clId="Web-{E0BD3CD4-870C-72C8-A95C-C12B4861176B}" dt="2025-08-29T16:25:38.568" v="639"/>
          <ac:picMkLst>
            <pc:docMk/>
            <pc:sldMk cId="2705663824" sldId="298"/>
            <ac:picMk id="5" creationId="{8F15057A-5054-22A7-49F6-ED51AA7DEFD5}"/>
          </ac:picMkLst>
        </pc:picChg>
      </pc:sldChg>
      <pc:sldChg chg="modSp new modTransition">
        <pc:chgData name="Matthew Hoffman" userId="S::matthew.hoffman@nteuchapter66.org::2437c4dc-0b29-4997-9ac2-b5ce5fac96bc" providerId="AD" clId="Web-{E0BD3CD4-870C-72C8-A95C-C12B4861176B}" dt="2025-08-29T17:51:38.957" v="1004"/>
        <pc:sldMkLst>
          <pc:docMk/>
          <pc:sldMk cId="2625297023" sldId="299"/>
        </pc:sldMkLst>
        <pc:spChg chg="mod">
          <ac:chgData name="Matthew Hoffman" userId="S::matthew.hoffman@nteuchapter66.org::2437c4dc-0b29-4997-9ac2-b5ce5fac96bc" providerId="AD" clId="Web-{E0BD3CD4-870C-72C8-A95C-C12B4861176B}" dt="2025-08-29T16:27:56.760" v="656" actId="20577"/>
          <ac:spMkLst>
            <pc:docMk/>
            <pc:sldMk cId="2625297023" sldId="299"/>
            <ac:spMk id="2" creationId="{2C084B46-6CA7-496E-0CD5-F82AA5152E9D}"/>
          </ac:spMkLst>
        </pc:spChg>
        <pc:spChg chg="mod">
          <ac:chgData name="Matthew Hoffman" userId="S::matthew.hoffman@nteuchapter66.org::2437c4dc-0b29-4997-9ac2-b5ce5fac96bc" providerId="AD" clId="Web-{E0BD3CD4-870C-72C8-A95C-C12B4861176B}" dt="2025-08-29T16:28:27.105" v="659" actId="20577"/>
          <ac:spMkLst>
            <pc:docMk/>
            <pc:sldMk cId="2625297023" sldId="299"/>
            <ac:spMk id="3" creationId="{36C0026A-78D8-F014-5092-38189A7CB77D}"/>
          </ac:spMkLst>
        </pc:spChg>
      </pc:sldChg>
      <pc:sldChg chg="addSp delSp modSp new mod modTransition setBg">
        <pc:chgData name="Matthew Hoffman" userId="S::matthew.hoffman@nteuchapter66.org::2437c4dc-0b29-4997-9ac2-b5ce5fac96bc" providerId="AD" clId="Web-{E0BD3CD4-870C-72C8-A95C-C12B4861176B}" dt="2025-08-29T17:50:20.331" v="987"/>
        <pc:sldMkLst>
          <pc:docMk/>
          <pc:sldMk cId="2212603831" sldId="300"/>
        </pc:sldMkLst>
        <pc:spChg chg="mod">
          <ac:chgData name="Matthew Hoffman" userId="S::matthew.hoffman@nteuchapter66.org::2437c4dc-0b29-4997-9ac2-b5ce5fac96bc" providerId="AD" clId="Web-{E0BD3CD4-870C-72C8-A95C-C12B4861176B}" dt="2025-08-29T16:51:54.258" v="833"/>
          <ac:spMkLst>
            <pc:docMk/>
            <pc:sldMk cId="2212603831" sldId="300"/>
            <ac:spMk id="2" creationId="{13F49662-B696-533E-BAF2-FA3EB9103E0D}"/>
          </ac:spMkLst>
        </pc:spChg>
        <pc:spChg chg="add">
          <ac:chgData name="Matthew Hoffman" userId="S::matthew.hoffman@nteuchapter66.org::2437c4dc-0b29-4997-9ac2-b5ce5fac96bc" providerId="AD" clId="Web-{E0BD3CD4-870C-72C8-A95C-C12B4861176B}" dt="2025-08-29T16:51:54.258" v="833"/>
          <ac:spMkLst>
            <pc:docMk/>
            <pc:sldMk cId="2212603831" sldId="300"/>
            <ac:spMk id="28" creationId="{3D5FBB81-B61B-416A-8F5D-A8DDF62530F1}"/>
          </ac:spMkLst>
        </pc:spChg>
        <pc:spChg chg="add">
          <ac:chgData name="Matthew Hoffman" userId="S::matthew.hoffman@nteuchapter66.org::2437c4dc-0b29-4997-9ac2-b5ce5fac96bc" providerId="AD" clId="Web-{E0BD3CD4-870C-72C8-A95C-C12B4861176B}" dt="2025-08-29T16:51:54.258" v="833"/>
          <ac:spMkLst>
            <pc:docMk/>
            <pc:sldMk cId="2212603831" sldId="300"/>
            <ac:spMk id="30" creationId="{40C0D7D4-D83D-4C58-87D1-955F0A9173D7}"/>
          </ac:spMkLst>
        </pc:spChg>
        <pc:spChg chg="add">
          <ac:chgData name="Matthew Hoffman" userId="S::matthew.hoffman@nteuchapter66.org::2437c4dc-0b29-4997-9ac2-b5ce5fac96bc" providerId="AD" clId="Web-{E0BD3CD4-870C-72C8-A95C-C12B4861176B}" dt="2025-08-29T16:51:54.258" v="833"/>
          <ac:spMkLst>
            <pc:docMk/>
            <pc:sldMk cId="2212603831" sldId="300"/>
            <ac:spMk id="32" creationId="{15F9A324-404E-4C5D-AFF0-C5D0D84182B0}"/>
          </ac:spMkLst>
        </pc:spChg>
        <pc:spChg chg="add">
          <ac:chgData name="Matthew Hoffman" userId="S::matthew.hoffman@nteuchapter66.org::2437c4dc-0b29-4997-9ac2-b5ce5fac96bc" providerId="AD" clId="Web-{E0BD3CD4-870C-72C8-A95C-C12B4861176B}" dt="2025-08-29T16:51:54.258" v="833"/>
          <ac:spMkLst>
            <pc:docMk/>
            <pc:sldMk cId="2212603831" sldId="300"/>
            <ac:spMk id="34" creationId="{AC4CE3C4-3600-4353-9FE1-B32D06BEF02B}"/>
          </ac:spMkLst>
        </pc:spChg>
        <pc:graphicFrameChg chg="mod">
          <ac:chgData name="Matthew Hoffman" userId="S::matthew.hoffman@nteuchapter66.org::2437c4dc-0b29-4997-9ac2-b5ce5fac96bc" providerId="AD" clId="Web-{E0BD3CD4-870C-72C8-A95C-C12B4861176B}" dt="2025-08-29T16:52:11.664" v="837" actId="14100"/>
          <ac:graphicFrameMkLst>
            <pc:docMk/>
            <pc:sldMk cId="2212603831" sldId="300"/>
            <ac:graphicFrameMk id="24" creationId="{95F10A55-4D78-E117-A7CD-A18E1F269E5D}"/>
          </ac:graphicFrameMkLst>
        </pc:graphicFrameChg>
        <pc:picChg chg="add mod">
          <ac:chgData name="Matthew Hoffman" userId="S::matthew.hoffman@nteuchapter66.org::2437c4dc-0b29-4997-9ac2-b5ce5fac96bc" providerId="AD" clId="Web-{E0BD3CD4-870C-72C8-A95C-C12B4861176B}" dt="2025-08-29T16:54:14.930" v="856"/>
          <ac:picMkLst>
            <pc:docMk/>
            <pc:sldMk cId="2212603831" sldId="300"/>
            <ac:picMk id="22" creationId="{09915F28-7589-4B27-C638-A9CEBE760C81}"/>
          </ac:picMkLst>
        </pc:picChg>
      </pc:sldChg>
      <pc:sldChg chg="addSp delSp modSp new mod modTransition setBg">
        <pc:chgData name="Matthew Hoffman" userId="S::matthew.hoffman@nteuchapter66.org::2437c4dc-0b29-4997-9ac2-b5ce5fac96bc" providerId="AD" clId="Web-{E0BD3CD4-870C-72C8-A95C-C12B4861176B}" dt="2025-08-29T17:51:00.613" v="999"/>
        <pc:sldMkLst>
          <pc:docMk/>
          <pc:sldMk cId="826018001" sldId="301"/>
        </pc:sldMkLst>
        <pc:spChg chg="add mod">
          <ac:chgData name="Matthew Hoffman" userId="S::matthew.hoffman@nteuchapter66.org::2437c4dc-0b29-4997-9ac2-b5ce5fac96bc" providerId="AD" clId="Web-{E0BD3CD4-870C-72C8-A95C-C12B4861176B}" dt="2025-08-29T17:43:42.715" v="862" actId="20577"/>
          <ac:spMkLst>
            <pc:docMk/>
            <pc:sldMk cId="826018001" sldId="301"/>
            <ac:spMk id="2" creationId="{946BBA78-C8A5-5C1E-3C49-00996A885C35}"/>
          </ac:spMkLst>
        </pc:spChg>
        <pc:spChg chg="add mod">
          <ac:chgData name="Matthew Hoffman" userId="S::matthew.hoffman@nteuchapter66.org::2437c4dc-0b29-4997-9ac2-b5ce5fac96bc" providerId="AD" clId="Web-{E0BD3CD4-870C-72C8-A95C-C12B4861176B}" dt="2025-08-29T16:57:08.191" v="860" actId="14100"/>
          <ac:spMkLst>
            <pc:docMk/>
            <pc:sldMk cId="826018001" sldId="301"/>
            <ac:spMk id="4" creationId="{9B79043C-8E6D-043D-01BB-A1EC424226B1}"/>
          </ac:spMkLst>
        </pc:spChg>
        <pc:spChg chg="add">
          <ac:chgData name="Matthew Hoffman" userId="S::matthew.hoffman@nteuchapter66.org::2437c4dc-0b29-4997-9ac2-b5ce5fac96bc" providerId="AD" clId="Web-{E0BD3CD4-870C-72C8-A95C-C12B4861176B}" dt="2025-08-29T16:45:19.958" v="761"/>
          <ac:spMkLst>
            <pc:docMk/>
            <pc:sldMk cId="826018001" sldId="301"/>
            <ac:spMk id="11" creationId="{47FC6A8B-34F9-40FB-AA2D-E34168F52850}"/>
          </ac:spMkLst>
        </pc:spChg>
        <pc:grpChg chg="add">
          <ac:chgData name="Matthew Hoffman" userId="S::matthew.hoffman@nteuchapter66.org::2437c4dc-0b29-4997-9ac2-b5ce5fac96bc" providerId="AD" clId="Web-{E0BD3CD4-870C-72C8-A95C-C12B4861176B}" dt="2025-08-29T16:45:19.958" v="761"/>
          <ac:grpSpMkLst>
            <pc:docMk/>
            <pc:sldMk cId="826018001" sldId="301"/>
            <ac:grpSpMk id="13" creationId="{D4D684F8-91BF-481C-A965-722756A383D0}"/>
          </ac:grpSpMkLst>
        </pc:grpChg>
        <pc:cxnChg chg="add">
          <ac:chgData name="Matthew Hoffman" userId="S::matthew.hoffman@nteuchapter66.org::2437c4dc-0b29-4997-9ac2-b5ce5fac96bc" providerId="AD" clId="Web-{E0BD3CD4-870C-72C8-A95C-C12B4861176B}" dt="2025-08-29T16:45:19.958" v="761"/>
          <ac:cxnSpMkLst>
            <pc:docMk/>
            <pc:sldMk cId="826018001" sldId="301"/>
            <ac:cxnSpMk id="9" creationId="{430127AE-B29E-4FDF-99D2-A2F1E7003F74}"/>
          </ac:cxnSpMkLst>
        </pc:cxnChg>
      </pc:sldChg>
      <pc:sldChg chg="new del">
        <pc:chgData name="Matthew Hoffman" userId="S::matthew.hoffman@nteuchapter66.org::2437c4dc-0b29-4997-9ac2-b5ce5fac96bc" providerId="AD" clId="Web-{E0BD3CD4-870C-72C8-A95C-C12B4861176B}" dt="2025-08-29T16:41:23.457" v="676"/>
        <pc:sldMkLst>
          <pc:docMk/>
          <pc:sldMk cId="2085322363" sldId="301"/>
        </pc:sldMkLst>
      </pc:sldChg>
      <pc:sldChg chg="new del">
        <pc:chgData name="Matthew Hoffman" userId="S::matthew.hoffman@nteuchapter66.org::2437c4dc-0b29-4997-9ac2-b5ce5fac96bc" providerId="AD" clId="Web-{E0BD3CD4-870C-72C8-A95C-C12B4861176B}" dt="2025-08-29T16:49:49.038" v="829"/>
        <pc:sldMkLst>
          <pc:docMk/>
          <pc:sldMk cId="1667085704" sldId="302"/>
        </pc:sldMkLst>
      </pc:sldChg>
      <pc:sldChg chg="addSp delSp modSp new mod modTransition setBg">
        <pc:chgData name="Matthew Hoffman" userId="S::matthew.hoffman@nteuchapter66.org::2437c4dc-0b29-4997-9ac2-b5ce5fac96bc" providerId="AD" clId="Web-{E0BD3CD4-870C-72C8-A95C-C12B4861176B}" dt="2025-08-29T17:51:46.692" v="1005"/>
        <pc:sldMkLst>
          <pc:docMk/>
          <pc:sldMk cId="4205222085" sldId="302"/>
        </pc:sldMkLst>
        <pc:spChg chg="mod">
          <ac:chgData name="Matthew Hoffman" userId="S::matthew.hoffman@nteuchapter66.org::2437c4dc-0b29-4997-9ac2-b5ce5fac96bc" providerId="AD" clId="Web-{E0BD3CD4-870C-72C8-A95C-C12B4861176B}" dt="2025-08-29T17:44:12.059" v="869"/>
          <ac:spMkLst>
            <pc:docMk/>
            <pc:sldMk cId="4205222085" sldId="302"/>
            <ac:spMk id="2" creationId="{692B8532-CF73-8D08-51D1-6BEEE371CBF3}"/>
          </ac:spMkLst>
        </pc:spChg>
        <pc:spChg chg="add">
          <ac:chgData name="Matthew Hoffman" userId="S::matthew.hoffman@nteuchapter66.org::2437c4dc-0b29-4997-9ac2-b5ce5fac96bc" providerId="AD" clId="Web-{E0BD3CD4-870C-72C8-A95C-C12B4861176B}" dt="2025-08-29T17:44:12.059" v="869"/>
          <ac:spMkLst>
            <pc:docMk/>
            <pc:sldMk cId="4205222085" sldId="302"/>
            <ac:spMk id="9" creationId="{AC14302F-E955-47D0-A56B-D1D1A6953B51}"/>
          </ac:spMkLst>
        </pc:spChg>
        <pc:grpChg chg="add">
          <ac:chgData name="Matthew Hoffman" userId="S::matthew.hoffman@nteuchapter66.org::2437c4dc-0b29-4997-9ac2-b5ce5fac96bc" providerId="AD" clId="Web-{E0BD3CD4-870C-72C8-A95C-C12B4861176B}" dt="2025-08-29T17:44:12.059" v="869"/>
          <ac:grpSpMkLst>
            <pc:docMk/>
            <pc:sldMk cId="4205222085" sldId="302"/>
            <ac:grpSpMk id="11" creationId="{DC310F6C-D8CB-4984-9F9B-BA18C171928E}"/>
          </ac:grpSpMkLst>
        </pc:grpChg>
        <pc:graphicFrameChg chg="add">
          <ac:chgData name="Matthew Hoffman" userId="S::matthew.hoffman@nteuchapter66.org::2437c4dc-0b29-4997-9ac2-b5ce5fac96bc" providerId="AD" clId="Web-{E0BD3CD4-870C-72C8-A95C-C12B4861176B}" dt="2025-08-29T17:44:12.059" v="869"/>
          <ac:graphicFrameMkLst>
            <pc:docMk/>
            <pc:sldMk cId="4205222085" sldId="302"/>
            <ac:graphicFrameMk id="5" creationId="{72ACE051-571B-BE88-EAE6-FCEAA0B6739C}"/>
          </ac:graphicFrameMkLst>
        </pc:graphicFrameChg>
      </pc:sldChg>
      <pc:sldChg chg="addSp modSp new mod modTransition setBg">
        <pc:chgData name="Matthew Hoffman" userId="S::matthew.hoffman@nteuchapter66.org::2437c4dc-0b29-4997-9ac2-b5ce5fac96bc" providerId="AD" clId="Web-{E0BD3CD4-870C-72C8-A95C-C12B4861176B}" dt="2025-08-29T17:49:32.392" v="975"/>
        <pc:sldMkLst>
          <pc:docMk/>
          <pc:sldMk cId="711749871" sldId="303"/>
        </pc:sldMkLst>
        <pc:spChg chg="mod">
          <ac:chgData name="Matthew Hoffman" userId="S::matthew.hoffman@nteuchapter66.org::2437c4dc-0b29-4997-9ac2-b5ce5fac96bc" providerId="AD" clId="Web-{E0BD3CD4-870C-72C8-A95C-C12B4861176B}" dt="2025-08-29T17:45:42.159" v="879"/>
          <ac:spMkLst>
            <pc:docMk/>
            <pc:sldMk cId="711749871" sldId="303"/>
            <ac:spMk id="2" creationId="{598E384B-EBC7-876B-BFD5-0453FD75EE6D}"/>
          </ac:spMkLst>
        </pc:spChg>
        <pc:spChg chg="mod">
          <ac:chgData name="Matthew Hoffman" userId="S::matthew.hoffman@nteuchapter66.org::2437c4dc-0b29-4997-9ac2-b5ce5fac96bc" providerId="AD" clId="Web-{E0BD3CD4-870C-72C8-A95C-C12B4861176B}" dt="2025-08-29T17:45:42.159" v="879"/>
          <ac:spMkLst>
            <pc:docMk/>
            <pc:sldMk cId="711749871" sldId="303"/>
            <ac:spMk id="3" creationId="{848B658C-3B76-B38A-9367-37CB59D19E4A}"/>
          </ac:spMkLst>
        </pc:spChg>
        <pc:spChg chg="add">
          <ac:chgData name="Matthew Hoffman" userId="S::matthew.hoffman@nteuchapter66.org::2437c4dc-0b29-4997-9ac2-b5ce5fac96bc" providerId="AD" clId="Web-{E0BD3CD4-870C-72C8-A95C-C12B4861176B}" dt="2025-08-29T17:45:42.159" v="879"/>
          <ac:spMkLst>
            <pc:docMk/>
            <pc:sldMk cId="711749871" sldId="303"/>
            <ac:spMk id="8" creationId="{C51A08AC-F796-409C-AD97-8B476289EC51}"/>
          </ac:spMkLst>
        </pc:spChg>
        <pc:grpChg chg="add">
          <ac:chgData name="Matthew Hoffman" userId="S::matthew.hoffman@nteuchapter66.org::2437c4dc-0b29-4997-9ac2-b5ce5fac96bc" providerId="AD" clId="Web-{E0BD3CD4-870C-72C8-A95C-C12B4861176B}" dt="2025-08-29T17:45:42.159" v="879"/>
          <ac:grpSpMkLst>
            <pc:docMk/>
            <pc:sldMk cId="711749871" sldId="303"/>
            <ac:grpSpMk id="10" creationId="{1E1B312B-4E9A-405C-9CE8-10325438035E}"/>
          </ac:grpSpMkLst>
        </pc:grpChg>
      </pc:sldChg>
      <pc:sldChg chg="addSp delSp modSp new mod modTransition setBg modClrScheme chgLayout">
        <pc:chgData name="Matthew Hoffman" userId="S::matthew.hoffman@nteuchapter66.org::2437c4dc-0b29-4997-9ac2-b5ce5fac96bc" providerId="AD" clId="Web-{E0BD3CD4-870C-72C8-A95C-C12B4861176B}" dt="2025-08-29T17:56:36.163" v="1050" actId="1076"/>
        <pc:sldMkLst>
          <pc:docMk/>
          <pc:sldMk cId="3241798753" sldId="304"/>
        </pc:sldMkLst>
        <pc:spChg chg="add mod">
          <ac:chgData name="Matthew Hoffman" userId="S::matthew.hoffman@nteuchapter66.org::2437c4dc-0b29-4997-9ac2-b5ce5fac96bc" providerId="AD" clId="Web-{E0BD3CD4-870C-72C8-A95C-C12B4861176B}" dt="2025-08-29T17:56:36.163" v="1050" actId="1076"/>
          <ac:spMkLst>
            <pc:docMk/>
            <pc:sldMk cId="3241798753" sldId="304"/>
            <ac:spMk id="5" creationId="{1157C621-91C3-C7A6-6D11-442CDFC54DE5}"/>
          </ac:spMkLst>
        </pc:spChg>
        <pc:spChg chg="add">
          <ac:chgData name="Matthew Hoffman" userId="S::matthew.hoffman@nteuchapter66.org::2437c4dc-0b29-4997-9ac2-b5ce5fac96bc" providerId="AD" clId="Web-{E0BD3CD4-870C-72C8-A95C-C12B4861176B}" dt="2025-08-29T17:48:17.186" v="950"/>
          <ac:spMkLst>
            <pc:docMk/>
            <pc:sldMk cId="3241798753" sldId="304"/>
            <ac:spMk id="12" creationId="{8181FC64-B306-4821-98E2-780662EFC486}"/>
          </ac:spMkLst>
        </pc:spChg>
        <pc:spChg chg="add">
          <ac:chgData name="Matthew Hoffman" userId="S::matthew.hoffman@nteuchapter66.org::2437c4dc-0b29-4997-9ac2-b5ce5fac96bc" providerId="AD" clId="Web-{E0BD3CD4-870C-72C8-A95C-C12B4861176B}" dt="2025-08-29T17:48:17.186" v="950"/>
          <ac:spMkLst>
            <pc:docMk/>
            <pc:sldMk cId="3241798753" sldId="304"/>
            <ac:spMk id="14" creationId="{5871FC61-DD4E-47D4-81FD-8A7E7D12B371}"/>
          </ac:spMkLst>
        </pc:spChg>
        <pc:spChg chg="add">
          <ac:chgData name="Matthew Hoffman" userId="S::matthew.hoffman@nteuchapter66.org::2437c4dc-0b29-4997-9ac2-b5ce5fac96bc" providerId="AD" clId="Web-{E0BD3CD4-870C-72C8-A95C-C12B4861176B}" dt="2025-08-29T17:48:17.186" v="950"/>
          <ac:spMkLst>
            <pc:docMk/>
            <pc:sldMk cId="3241798753" sldId="304"/>
            <ac:spMk id="16" creationId="{829A1E2C-5AC8-40FC-99E9-832069D39792}"/>
          </ac:spMkLst>
        </pc:spChg>
        <pc:spChg chg="add">
          <ac:chgData name="Matthew Hoffman" userId="S::matthew.hoffman@nteuchapter66.org::2437c4dc-0b29-4997-9ac2-b5ce5fac96bc" providerId="AD" clId="Web-{E0BD3CD4-870C-72C8-A95C-C12B4861176B}" dt="2025-08-29T17:48:17.186" v="950"/>
          <ac:spMkLst>
            <pc:docMk/>
            <pc:sldMk cId="3241798753" sldId="304"/>
            <ac:spMk id="18" creationId="{55C54A75-E44A-4147-B9D0-FF46CFD31612}"/>
          </ac:spMkLst>
        </pc:spChg>
        <pc:picChg chg="add mod ord">
          <ac:chgData name="Matthew Hoffman" userId="S::matthew.hoffman@nteuchapter66.org::2437c4dc-0b29-4997-9ac2-b5ce5fac96bc" providerId="AD" clId="Web-{E0BD3CD4-870C-72C8-A95C-C12B4861176B}" dt="2025-08-29T17:48:17.186" v="950"/>
          <ac:picMkLst>
            <pc:docMk/>
            <pc:sldMk cId="3241798753" sldId="304"/>
            <ac:picMk id="4" creationId="{6C5AA61F-375C-E5EF-D4FF-5A48FD43FD56}"/>
          </ac:picMkLst>
        </pc:picChg>
        <pc:cxnChg chg="add">
          <ac:chgData name="Matthew Hoffman" userId="S::matthew.hoffman@nteuchapter66.org::2437c4dc-0b29-4997-9ac2-b5ce5fac96bc" providerId="AD" clId="Web-{E0BD3CD4-870C-72C8-A95C-C12B4861176B}" dt="2025-08-29T17:48:17.186" v="950"/>
          <ac:cxnSpMkLst>
            <pc:docMk/>
            <pc:sldMk cId="3241798753" sldId="304"/>
            <ac:cxnSpMk id="10" creationId="{430127AE-B29E-4FDF-99D2-A2F1E7003F74}"/>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B161A4-F93C-468A-8F7A-6FCA9DF1F9DF}"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14DEFACF-F00B-4DAF-9073-2733B242C189}">
      <dgm:prSet/>
      <dgm:spPr/>
      <dgm:t>
        <a:bodyPr/>
        <a:lstStyle/>
        <a:p>
          <a:r>
            <a:rPr lang="en-US" b="1"/>
            <a:t>Start with the Contract Language</a:t>
          </a:r>
          <a:r>
            <a:rPr lang="en-US"/>
            <a:t> – plain meaning first.</a:t>
          </a:r>
        </a:p>
      </dgm:t>
    </dgm:pt>
    <dgm:pt modelId="{FBDDA56A-8FEE-4666-9AC8-FF50677D90F6}" type="parTrans" cxnId="{AEC5DFD7-CDF3-4A6B-B341-6B20EE8868C1}">
      <dgm:prSet/>
      <dgm:spPr/>
      <dgm:t>
        <a:bodyPr/>
        <a:lstStyle/>
        <a:p>
          <a:endParaRPr lang="en-US"/>
        </a:p>
      </dgm:t>
    </dgm:pt>
    <dgm:pt modelId="{ECCEEF05-8DAA-46E6-B3C8-83C081143A4F}" type="sibTrans" cxnId="{AEC5DFD7-CDF3-4A6B-B341-6B20EE8868C1}">
      <dgm:prSet/>
      <dgm:spPr/>
      <dgm:t>
        <a:bodyPr/>
        <a:lstStyle/>
        <a:p>
          <a:endParaRPr lang="en-US"/>
        </a:p>
      </dgm:t>
    </dgm:pt>
    <dgm:pt modelId="{D0C46A42-467C-4D25-9576-8716E55FE66A}">
      <dgm:prSet/>
      <dgm:spPr/>
      <dgm:t>
        <a:bodyPr/>
        <a:lstStyle/>
        <a:p>
          <a:r>
            <a:rPr lang="en-US" b="1"/>
            <a:t>Bargaining History</a:t>
          </a:r>
          <a:r>
            <a:rPr lang="en-US"/>
            <a:t> – what the parties discussed or intended.</a:t>
          </a:r>
        </a:p>
      </dgm:t>
    </dgm:pt>
    <dgm:pt modelId="{72D38F10-D11C-4D0D-B1DC-9F4CDF36E6AB}" type="parTrans" cxnId="{D698D011-176A-4350-A9E5-13E8A8502482}">
      <dgm:prSet/>
      <dgm:spPr/>
      <dgm:t>
        <a:bodyPr/>
        <a:lstStyle/>
        <a:p>
          <a:endParaRPr lang="en-US"/>
        </a:p>
      </dgm:t>
    </dgm:pt>
    <dgm:pt modelId="{3C183EB2-9409-45DB-8058-27F60BBCA9CB}" type="sibTrans" cxnId="{D698D011-176A-4350-A9E5-13E8A8502482}">
      <dgm:prSet/>
      <dgm:spPr/>
      <dgm:t>
        <a:bodyPr/>
        <a:lstStyle/>
        <a:p>
          <a:endParaRPr lang="en-US"/>
        </a:p>
      </dgm:t>
    </dgm:pt>
    <dgm:pt modelId="{358A1BF6-D56C-4D24-8C8D-5F4FAE32C2F6}">
      <dgm:prSet/>
      <dgm:spPr/>
      <dgm:t>
        <a:bodyPr/>
        <a:lstStyle/>
        <a:p>
          <a:r>
            <a:rPr lang="en-US" b="1"/>
            <a:t>Past Practice</a:t>
          </a:r>
          <a:r>
            <a:rPr lang="en-US"/>
            <a:t> – consistent, accepted patterns of behavior.</a:t>
          </a:r>
        </a:p>
      </dgm:t>
    </dgm:pt>
    <dgm:pt modelId="{6312C34F-E604-41D6-8FB3-827B3A762277}" type="parTrans" cxnId="{20D9A808-9383-4BEC-B604-FF6CE0CA32C3}">
      <dgm:prSet/>
      <dgm:spPr/>
      <dgm:t>
        <a:bodyPr/>
        <a:lstStyle/>
        <a:p>
          <a:endParaRPr lang="en-US"/>
        </a:p>
      </dgm:t>
    </dgm:pt>
    <dgm:pt modelId="{70309FC7-FDB5-4345-A880-C9ECA63328B6}" type="sibTrans" cxnId="{20D9A808-9383-4BEC-B604-FF6CE0CA32C3}">
      <dgm:prSet/>
      <dgm:spPr/>
      <dgm:t>
        <a:bodyPr/>
        <a:lstStyle/>
        <a:p>
          <a:endParaRPr lang="en-US"/>
        </a:p>
      </dgm:t>
    </dgm:pt>
    <dgm:pt modelId="{F14E9C14-2118-4043-A9DA-F578741A8EB5}">
      <dgm:prSet/>
      <dgm:spPr/>
      <dgm:t>
        <a:bodyPr/>
        <a:lstStyle/>
        <a:p>
          <a:r>
            <a:rPr lang="en-US" b="1"/>
            <a:t>“Law of the Shop”</a:t>
          </a:r>
          <a:r>
            <a:rPr lang="en-US"/>
            <a:t> – how arbitrators in the field generally interpret similar issues.</a:t>
          </a:r>
        </a:p>
      </dgm:t>
    </dgm:pt>
    <dgm:pt modelId="{323E3A9D-7DC2-43F2-9861-457F3B7A2122}" type="parTrans" cxnId="{6E46FE82-4E55-4E18-BAF7-61605C436B1B}">
      <dgm:prSet/>
      <dgm:spPr/>
      <dgm:t>
        <a:bodyPr/>
        <a:lstStyle/>
        <a:p>
          <a:endParaRPr lang="en-US"/>
        </a:p>
      </dgm:t>
    </dgm:pt>
    <dgm:pt modelId="{CE22E96F-8B0B-4946-AB8C-98D60E45261E}" type="sibTrans" cxnId="{6E46FE82-4E55-4E18-BAF7-61605C436B1B}">
      <dgm:prSet/>
      <dgm:spPr/>
      <dgm:t>
        <a:bodyPr/>
        <a:lstStyle/>
        <a:p>
          <a:endParaRPr lang="en-US"/>
        </a:p>
      </dgm:t>
    </dgm:pt>
    <dgm:pt modelId="{7D3F448D-B276-4141-854B-EC14BB557205}" type="pres">
      <dgm:prSet presAssocID="{32B161A4-F93C-468A-8F7A-6FCA9DF1F9DF}" presName="root" presStyleCnt="0">
        <dgm:presLayoutVars>
          <dgm:dir/>
          <dgm:resizeHandles val="exact"/>
        </dgm:presLayoutVars>
      </dgm:prSet>
      <dgm:spPr/>
    </dgm:pt>
    <dgm:pt modelId="{0B56F299-9A07-406E-9F2A-1C53C8B55867}" type="pres">
      <dgm:prSet presAssocID="{14DEFACF-F00B-4DAF-9073-2733B242C189}" presName="compNode" presStyleCnt="0"/>
      <dgm:spPr/>
    </dgm:pt>
    <dgm:pt modelId="{FD237550-B5DA-444E-BAAB-57A4EC0CF3D6}" type="pres">
      <dgm:prSet presAssocID="{14DEFACF-F00B-4DAF-9073-2733B242C18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tract"/>
        </a:ext>
      </dgm:extLst>
    </dgm:pt>
    <dgm:pt modelId="{4A198B76-D265-4BFE-AFE4-3927C0770EC3}" type="pres">
      <dgm:prSet presAssocID="{14DEFACF-F00B-4DAF-9073-2733B242C189}" presName="spaceRect" presStyleCnt="0"/>
      <dgm:spPr/>
    </dgm:pt>
    <dgm:pt modelId="{125EAA07-381E-44E1-9A5F-C7B719CFF25E}" type="pres">
      <dgm:prSet presAssocID="{14DEFACF-F00B-4DAF-9073-2733B242C189}" presName="textRect" presStyleLbl="revTx" presStyleIdx="0" presStyleCnt="4">
        <dgm:presLayoutVars>
          <dgm:chMax val="1"/>
          <dgm:chPref val="1"/>
        </dgm:presLayoutVars>
      </dgm:prSet>
      <dgm:spPr/>
    </dgm:pt>
    <dgm:pt modelId="{BE9074E2-9AEB-4D39-97FF-E853E13873EE}" type="pres">
      <dgm:prSet presAssocID="{ECCEEF05-8DAA-46E6-B3C8-83C081143A4F}" presName="sibTrans" presStyleCnt="0"/>
      <dgm:spPr/>
    </dgm:pt>
    <dgm:pt modelId="{C62B6362-ECA6-4520-B349-F2559E798551}" type="pres">
      <dgm:prSet presAssocID="{D0C46A42-467C-4D25-9576-8716E55FE66A}" presName="compNode" presStyleCnt="0"/>
      <dgm:spPr/>
    </dgm:pt>
    <dgm:pt modelId="{C69FF9E8-AADC-4AB0-A820-206368E138F2}" type="pres">
      <dgm:prSet presAssocID="{D0C46A42-467C-4D25-9576-8716E55FE66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DBEFFE68-7B4E-443C-96F8-7FBF6DFA41C3}" type="pres">
      <dgm:prSet presAssocID="{D0C46A42-467C-4D25-9576-8716E55FE66A}" presName="spaceRect" presStyleCnt="0"/>
      <dgm:spPr/>
    </dgm:pt>
    <dgm:pt modelId="{018C6403-D3AF-46FE-B42E-7C038BE86E75}" type="pres">
      <dgm:prSet presAssocID="{D0C46A42-467C-4D25-9576-8716E55FE66A}" presName="textRect" presStyleLbl="revTx" presStyleIdx="1" presStyleCnt="4">
        <dgm:presLayoutVars>
          <dgm:chMax val="1"/>
          <dgm:chPref val="1"/>
        </dgm:presLayoutVars>
      </dgm:prSet>
      <dgm:spPr/>
    </dgm:pt>
    <dgm:pt modelId="{19F52EFA-CA9A-4B24-8610-C8F7C970203F}" type="pres">
      <dgm:prSet presAssocID="{3C183EB2-9409-45DB-8058-27F60BBCA9CB}" presName="sibTrans" presStyleCnt="0"/>
      <dgm:spPr/>
    </dgm:pt>
    <dgm:pt modelId="{456AF563-68B1-4B3C-9AC3-862E5758840A}" type="pres">
      <dgm:prSet presAssocID="{358A1BF6-D56C-4D24-8C8D-5F4FAE32C2F6}" presName="compNode" presStyleCnt="0"/>
      <dgm:spPr/>
    </dgm:pt>
    <dgm:pt modelId="{22D9AB2A-150C-401F-8454-C5BA5531A50D}" type="pres">
      <dgm:prSet presAssocID="{358A1BF6-D56C-4D24-8C8D-5F4FAE32C2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Venn Diagram"/>
        </a:ext>
      </dgm:extLst>
    </dgm:pt>
    <dgm:pt modelId="{94810FAB-FBA3-4515-9F79-7C45787CFD19}" type="pres">
      <dgm:prSet presAssocID="{358A1BF6-D56C-4D24-8C8D-5F4FAE32C2F6}" presName="spaceRect" presStyleCnt="0"/>
      <dgm:spPr/>
    </dgm:pt>
    <dgm:pt modelId="{523FF272-FC35-428B-9638-669AB850FADB}" type="pres">
      <dgm:prSet presAssocID="{358A1BF6-D56C-4D24-8C8D-5F4FAE32C2F6}" presName="textRect" presStyleLbl="revTx" presStyleIdx="2" presStyleCnt="4">
        <dgm:presLayoutVars>
          <dgm:chMax val="1"/>
          <dgm:chPref val="1"/>
        </dgm:presLayoutVars>
      </dgm:prSet>
      <dgm:spPr/>
    </dgm:pt>
    <dgm:pt modelId="{BF199459-5E36-46C8-B436-144384B1143F}" type="pres">
      <dgm:prSet presAssocID="{70309FC7-FDB5-4345-A880-C9ECA63328B6}" presName="sibTrans" presStyleCnt="0"/>
      <dgm:spPr/>
    </dgm:pt>
    <dgm:pt modelId="{71D0823C-068E-4CD3-8911-FE736F1AACA9}" type="pres">
      <dgm:prSet presAssocID="{F14E9C14-2118-4043-A9DA-F578741A8EB5}" presName="compNode" presStyleCnt="0"/>
      <dgm:spPr/>
    </dgm:pt>
    <dgm:pt modelId="{5F24EFE2-DF01-42B2-A384-6917A99BB6F1}" type="pres">
      <dgm:prSet presAssocID="{F14E9C14-2118-4043-A9DA-F578741A8E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llet"/>
        </a:ext>
      </dgm:extLst>
    </dgm:pt>
    <dgm:pt modelId="{2F3ED59E-869E-43F4-9E40-B6447DD46D44}" type="pres">
      <dgm:prSet presAssocID="{F14E9C14-2118-4043-A9DA-F578741A8EB5}" presName="spaceRect" presStyleCnt="0"/>
      <dgm:spPr/>
    </dgm:pt>
    <dgm:pt modelId="{C9833333-72C5-4003-AC0F-46E3CB4E202C}" type="pres">
      <dgm:prSet presAssocID="{F14E9C14-2118-4043-A9DA-F578741A8EB5}" presName="textRect" presStyleLbl="revTx" presStyleIdx="3" presStyleCnt="4">
        <dgm:presLayoutVars>
          <dgm:chMax val="1"/>
          <dgm:chPref val="1"/>
        </dgm:presLayoutVars>
      </dgm:prSet>
      <dgm:spPr/>
    </dgm:pt>
  </dgm:ptLst>
  <dgm:cxnLst>
    <dgm:cxn modelId="{BE7E2304-6D79-4049-BC41-D04E83AFC058}" type="presOf" srcId="{14DEFACF-F00B-4DAF-9073-2733B242C189}" destId="{125EAA07-381E-44E1-9A5F-C7B719CFF25E}" srcOrd="0" destOrd="0" presId="urn:microsoft.com/office/officeart/2018/2/layout/IconLabelList"/>
    <dgm:cxn modelId="{20D9A808-9383-4BEC-B604-FF6CE0CA32C3}" srcId="{32B161A4-F93C-468A-8F7A-6FCA9DF1F9DF}" destId="{358A1BF6-D56C-4D24-8C8D-5F4FAE32C2F6}" srcOrd="2" destOrd="0" parTransId="{6312C34F-E604-41D6-8FB3-827B3A762277}" sibTransId="{70309FC7-FDB5-4345-A880-C9ECA63328B6}"/>
    <dgm:cxn modelId="{D698D011-176A-4350-A9E5-13E8A8502482}" srcId="{32B161A4-F93C-468A-8F7A-6FCA9DF1F9DF}" destId="{D0C46A42-467C-4D25-9576-8716E55FE66A}" srcOrd="1" destOrd="0" parTransId="{72D38F10-D11C-4D0D-B1DC-9F4CDF36E6AB}" sibTransId="{3C183EB2-9409-45DB-8058-27F60BBCA9CB}"/>
    <dgm:cxn modelId="{B9B3FD25-9DFB-43A5-AEB5-2618E23765AE}" type="presOf" srcId="{F14E9C14-2118-4043-A9DA-F578741A8EB5}" destId="{C9833333-72C5-4003-AC0F-46E3CB4E202C}" srcOrd="0" destOrd="0" presId="urn:microsoft.com/office/officeart/2018/2/layout/IconLabelList"/>
    <dgm:cxn modelId="{26F8E37E-522B-4D28-98CB-28CC5BF34FFA}" type="presOf" srcId="{D0C46A42-467C-4D25-9576-8716E55FE66A}" destId="{018C6403-D3AF-46FE-B42E-7C038BE86E75}" srcOrd="0" destOrd="0" presId="urn:microsoft.com/office/officeart/2018/2/layout/IconLabelList"/>
    <dgm:cxn modelId="{6E46FE82-4E55-4E18-BAF7-61605C436B1B}" srcId="{32B161A4-F93C-468A-8F7A-6FCA9DF1F9DF}" destId="{F14E9C14-2118-4043-A9DA-F578741A8EB5}" srcOrd="3" destOrd="0" parTransId="{323E3A9D-7DC2-43F2-9861-457F3B7A2122}" sibTransId="{CE22E96F-8B0B-4946-AB8C-98D60E45261E}"/>
    <dgm:cxn modelId="{A4C6BBA0-9747-4AAD-A058-64B4B8187798}" type="presOf" srcId="{32B161A4-F93C-468A-8F7A-6FCA9DF1F9DF}" destId="{7D3F448D-B276-4141-854B-EC14BB557205}" srcOrd="0" destOrd="0" presId="urn:microsoft.com/office/officeart/2018/2/layout/IconLabelList"/>
    <dgm:cxn modelId="{AEC5DFD7-CDF3-4A6B-B341-6B20EE8868C1}" srcId="{32B161A4-F93C-468A-8F7A-6FCA9DF1F9DF}" destId="{14DEFACF-F00B-4DAF-9073-2733B242C189}" srcOrd="0" destOrd="0" parTransId="{FBDDA56A-8FEE-4666-9AC8-FF50677D90F6}" sibTransId="{ECCEEF05-8DAA-46E6-B3C8-83C081143A4F}"/>
    <dgm:cxn modelId="{F1FAF9FE-48EF-4700-AA97-5A98AB6671D4}" type="presOf" srcId="{358A1BF6-D56C-4D24-8C8D-5F4FAE32C2F6}" destId="{523FF272-FC35-428B-9638-669AB850FADB}" srcOrd="0" destOrd="0" presId="urn:microsoft.com/office/officeart/2018/2/layout/IconLabelList"/>
    <dgm:cxn modelId="{8C353137-4057-4ADB-A57A-B7C71170CA49}" type="presParOf" srcId="{7D3F448D-B276-4141-854B-EC14BB557205}" destId="{0B56F299-9A07-406E-9F2A-1C53C8B55867}" srcOrd="0" destOrd="0" presId="urn:microsoft.com/office/officeart/2018/2/layout/IconLabelList"/>
    <dgm:cxn modelId="{2A8A95FD-C791-4401-BF78-AA9B7530EB91}" type="presParOf" srcId="{0B56F299-9A07-406E-9F2A-1C53C8B55867}" destId="{FD237550-B5DA-444E-BAAB-57A4EC0CF3D6}" srcOrd="0" destOrd="0" presId="urn:microsoft.com/office/officeart/2018/2/layout/IconLabelList"/>
    <dgm:cxn modelId="{0F8358CB-3457-401C-BEBC-26D91603B5FA}" type="presParOf" srcId="{0B56F299-9A07-406E-9F2A-1C53C8B55867}" destId="{4A198B76-D265-4BFE-AFE4-3927C0770EC3}" srcOrd="1" destOrd="0" presId="urn:microsoft.com/office/officeart/2018/2/layout/IconLabelList"/>
    <dgm:cxn modelId="{47262388-36A7-4DAB-B80E-8E5037F9A765}" type="presParOf" srcId="{0B56F299-9A07-406E-9F2A-1C53C8B55867}" destId="{125EAA07-381E-44E1-9A5F-C7B719CFF25E}" srcOrd="2" destOrd="0" presId="urn:microsoft.com/office/officeart/2018/2/layout/IconLabelList"/>
    <dgm:cxn modelId="{515D5CF7-CBAF-4C7F-8FEF-CA3CA62C0B2E}" type="presParOf" srcId="{7D3F448D-B276-4141-854B-EC14BB557205}" destId="{BE9074E2-9AEB-4D39-97FF-E853E13873EE}" srcOrd="1" destOrd="0" presId="urn:microsoft.com/office/officeart/2018/2/layout/IconLabelList"/>
    <dgm:cxn modelId="{71F60FE2-E0EC-4DA8-8590-DBA0F46CCDDD}" type="presParOf" srcId="{7D3F448D-B276-4141-854B-EC14BB557205}" destId="{C62B6362-ECA6-4520-B349-F2559E798551}" srcOrd="2" destOrd="0" presId="urn:microsoft.com/office/officeart/2018/2/layout/IconLabelList"/>
    <dgm:cxn modelId="{1AED4514-1DFB-4F48-BE80-34AFF824399B}" type="presParOf" srcId="{C62B6362-ECA6-4520-B349-F2559E798551}" destId="{C69FF9E8-AADC-4AB0-A820-206368E138F2}" srcOrd="0" destOrd="0" presId="urn:microsoft.com/office/officeart/2018/2/layout/IconLabelList"/>
    <dgm:cxn modelId="{667B33F7-F8BB-44EF-8D52-B3CEEA6C5663}" type="presParOf" srcId="{C62B6362-ECA6-4520-B349-F2559E798551}" destId="{DBEFFE68-7B4E-443C-96F8-7FBF6DFA41C3}" srcOrd="1" destOrd="0" presId="urn:microsoft.com/office/officeart/2018/2/layout/IconLabelList"/>
    <dgm:cxn modelId="{34625059-684B-46DD-86F8-415D7FBAE6D0}" type="presParOf" srcId="{C62B6362-ECA6-4520-B349-F2559E798551}" destId="{018C6403-D3AF-46FE-B42E-7C038BE86E75}" srcOrd="2" destOrd="0" presId="urn:microsoft.com/office/officeart/2018/2/layout/IconLabelList"/>
    <dgm:cxn modelId="{69A7CCE3-9BAA-4B22-8699-CB15144101BC}" type="presParOf" srcId="{7D3F448D-B276-4141-854B-EC14BB557205}" destId="{19F52EFA-CA9A-4B24-8610-C8F7C970203F}" srcOrd="3" destOrd="0" presId="urn:microsoft.com/office/officeart/2018/2/layout/IconLabelList"/>
    <dgm:cxn modelId="{32FD28D6-AB53-45D4-ABFF-8043F33F6893}" type="presParOf" srcId="{7D3F448D-B276-4141-854B-EC14BB557205}" destId="{456AF563-68B1-4B3C-9AC3-862E5758840A}" srcOrd="4" destOrd="0" presId="urn:microsoft.com/office/officeart/2018/2/layout/IconLabelList"/>
    <dgm:cxn modelId="{92290B48-7DAB-4110-B295-1E5F3FFA8BC3}" type="presParOf" srcId="{456AF563-68B1-4B3C-9AC3-862E5758840A}" destId="{22D9AB2A-150C-401F-8454-C5BA5531A50D}" srcOrd="0" destOrd="0" presId="urn:microsoft.com/office/officeart/2018/2/layout/IconLabelList"/>
    <dgm:cxn modelId="{614F662F-04E2-46D2-B15B-ECA858830525}" type="presParOf" srcId="{456AF563-68B1-4B3C-9AC3-862E5758840A}" destId="{94810FAB-FBA3-4515-9F79-7C45787CFD19}" srcOrd="1" destOrd="0" presId="urn:microsoft.com/office/officeart/2018/2/layout/IconLabelList"/>
    <dgm:cxn modelId="{3BDA3DE6-EF00-41AA-9FB5-1E91929B9CB6}" type="presParOf" srcId="{456AF563-68B1-4B3C-9AC3-862E5758840A}" destId="{523FF272-FC35-428B-9638-669AB850FADB}" srcOrd="2" destOrd="0" presId="urn:microsoft.com/office/officeart/2018/2/layout/IconLabelList"/>
    <dgm:cxn modelId="{1CF6B4CD-80BA-4E2F-9199-22F34C4B25A5}" type="presParOf" srcId="{7D3F448D-B276-4141-854B-EC14BB557205}" destId="{BF199459-5E36-46C8-B436-144384B1143F}" srcOrd="5" destOrd="0" presId="urn:microsoft.com/office/officeart/2018/2/layout/IconLabelList"/>
    <dgm:cxn modelId="{3EC0AFD4-E2CE-4F80-A5A6-9BE9FD5328F2}" type="presParOf" srcId="{7D3F448D-B276-4141-854B-EC14BB557205}" destId="{71D0823C-068E-4CD3-8911-FE736F1AACA9}" srcOrd="6" destOrd="0" presId="urn:microsoft.com/office/officeart/2018/2/layout/IconLabelList"/>
    <dgm:cxn modelId="{9E96101B-1FB9-4CA6-97BA-004128125DCC}" type="presParOf" srcId="{71D0823C-068E-4CD3-8911-FE736F1AACA9}" destId="{5F24EFE2-DF01-42B2-A384-6917A99BB6F1}" srcOrd="0" destOrd="0" presId="urn:microsoft.com/office/officeart/2018/2/layout/IconLabelList"/>
    <dgm:cxn modelId="{F11EE57C-2720-4C52-9DC6-A6D3E8F90F12}" type="presParOf" srcId="{71D0823C-068E-4CD3-8911-FE736F1AACA9}" destId="{2F3ED59E-869E-43F4-9E40-B6447DD46D44}" srcOrd="1" destOrd="0" presId="urn:microsoft.com/office/officeart/2018/2/layout/IconLabelList"/>
    <dgm:cxn modelId="{01FA3B8B-812A-4699-A3B4-91FA19F617ED}" type="presParOf" srcId="{71D0823C-068E-4CD3-8911-FE736F1AACA9}" destId="{C9833333-72C5-4003-AC0F-46E3CB4E202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8B6B6F-9FF9-4BCA-96BB-4109B8B635B9}" type="doc">
      <dgm:prSet loTypeId="urn:microsoft.com/office/officeart/2016/7/layout/VerticalHollowActionList" loCatId="List" qsTypeId="urn:microsoft.com/office/officeart/2005/8/quickstyle/simple1" qsCatId="simple" csTypeId="urn:microsoft.com/office/officeart/2005/8/colors/colorful2" csCatId="colorful"/>
      <dgm:spPr/>
      <dgm:t>
        <a:bodyPr/>
        <a:lstStyle/>
        <a:p>
          <a:endParaRPr lang="en-US"/>
        </a:p>
      </dgm:t>
    </dgm:pt>
    <dgm:pt modelId="{9D7756EE-C322-4B2F-9896-15CE0C04FEF0}">
      <dgm:prSet/>
      <dgm:spPr/>
      <dgm:t>
        <a:bodyPr/>
        <a:lstStyle/>
        <a:p>
          <a:r>
            <a:rPr lang="en-US"/>
            <a:t>Start</a:t>
          </a:r>
        </a:p>
      </dgm:t>
    </dgm:pt>
    <dgm:pt modelId="{C72CC37B-D78F-438E-B918-A7DF36B2450E}" type="parTrans" cxnId="{BB488293-F55D-43C3-89B4-55A2B56A1B1A}">
      <dgm:prSet/>
      <dgm:spPr/>
      <dgm:t>
        <a:bodyPr/>
        <a:lstStyle/>
        <a:p>
          <a:endParaRPr lang="en-US"/>
        </a:p>
      </dgm:t>
    </dgm:pt>
    <dgm:pt modelId="{4A52381E-107C-4EBD-A2B9-6FCBAE5AEA5A}" type="sibTrans" cxnId="{BB488293-F55D-43C3-89B4-55A2B56A1B1A}">
      <dgm:prSet/>
      <dgm:spPr/>
      <dgm:t>
        <a:bodyPr/>
        <a:lstStyle/>
        <a:p>
          <a:endParaRPr lang="en-US"/>
        </a:p>
      </dgm:t>
    </dgm:pt>
    <dgm:pt modelId="{A7816FBB-A34C-4E5A-B74C-F97F34AF9382}">
      <dgm:prSet/>
      <dgm:spPr/>
      <dgm:t>
        <a:bodyPr/>
        <a:lstStyle/>
        <a:p>
          <a:r>
            <a:rPr lang="en-US"/>
            <a:t>Always start with the contract language — plain meaning first.</a:t>
          </a:r>
        </a:p>
      </dgm:t>
    </dgm:pt>
    <dgm:pt modelId="{909B4CE6-F3CA-4F41-87F0-4FCBC27C760D}" type="parTrans" cxnId="{31662533-552B-4B56-BD97-4539AEB1C119}">
      <dgm:prSet/>
      <dgm:spPr/>
      <dgm:t>
        <a:bodyPr/>
        <a:lstStyle/>
        <a:p>
          <a:endParaRPr lang="en-US"/>
        </a:p>
      </dgm:t>
    </dgm:pt>
    <dgm:pt modelId="{313BBBF5-EEE2-4CA7-BE91-591000C9CD7B}" type="sibTrans" cxnId="{31662533-552B-4B56-BD97-4539AEB1C119}">
      <dgm:prSet/>
      <dgm:spPr/>
      <dgm:t>
        <a:bodyPr/>
        <a:lstStyle/>
        <a:p>
          <a:endParaRPr lang="en-US"/>
        </a:p>
      </dgm:t>
    </dgm:pt>
    <dgm:pt modelId="{DF074404-39AE-47E9-B370-577AF3D8E830}">
      <dgm:prSet/>
      <dgm:spPr/>
      <dgm:t>
        <a:bodyPr/>
        <a:lstStyle/>
        <a:p>
          <a:r>
            <a:rPr lang="en-US"/>
            <a:t>Read in</a:t>
          </a:r>
        </a:p>
      </dgm:t>
    </dgm:pt>
    <dgm:pt modelId="{4B1B468C-C982-4764-BD25-0D413263B2EC}" type="parTrans" cxnId="{79A21052-EFA8-4D2E-95A3-AD97E8BA9701}">
      <dgm:prSet/>
      <dgm:spPr/>
      <dgm:t>
        <a:bodyPr/>
        <a:lstStyle/>
        <a:p>
          <a:endParaRPr lang="en-US"/>
        </a:p>
      </dgm:t>
    </dgm:pt>
    <dgm:pt modelId="{B9D70A04-6224-4DC1-B287-BD51566CE6A2}" type="sibTrans" cxnId="{79A21052-EFA8-4D2E-95A3-AD97E8BA9701}">
      <dgm:prSet/>
      <dgm:spPr/>
      <dgm:t>
        <a:bodyPr/>
        <a:lstStyle/>
        <a:p>
          <a:endParaRPr lang="en-US"/>
        </a:p>
      </dgm:t>
    </dgm:pt>
    <dgm:pt modelId="{FE84CC35-8CE7-49E0-B7E8-B6D189A0B37F}">
      <dgm:prSet/>
      <dgm:spPr/>
      <dgm:t>
        <a:bodyPr/>
        <a:lstStyle/>
        <a:p>
          <a:r>
            <a:rPr lang="en-US"/>
            <a:t>Read in context — full article and related sections matter.</a:t>
          </a:r>
        </a:p>
      </dgm:t>
    </dgm:pt>
    <dgm:pt modelId="{3AFD94FE-C91A-4C29-816D-2ED84DD016C8}" type="parTrans" cxnId="{DA1922BC-0DD2-443D-BC87-1263AF6FB106}">
      <dgm:prSet/>
      <dgm:spPr/>
      <dgm:t>
        <a:bodyPr/>
        <a:lstStyle/>
        <a:p>
          <a:endParaRPr lang="en-US"/>
        </a:p>
      </dgm:t>
    </dgm:pt>
    <dgm:pt modelId="{FEFA1765-74C0-49C2-8362-6FCD753A34AF}" type="sibTrans" cxnId="{DA1922BC-0DD2-443D-BC87-1263AF6FB106}">
      <dgm:prSet/>
      <dgm:spPr/>
      <dgm:t>
        <a:bodyPr/>
        <a:lstStyle/>
        <a:p>
          <a:endParaRPr lang="en-US"/>
        </a:p>
      </dgm:t>
    </dgm:pt>
    <dgm:pt modelId="{7112C472-4FFE-4A39-831B-D5F350583083}">
      <dgm:prSet/>
      <dgm:spPr/>
      <dgm:t>
        <a:bodyPr/>
        <a:lstStyle/>
        <a:p>
          <a:r>
            <a:rPr lang="en-US"/>
            <a:t>Separate</a:t>
          </a:r>
        </a:p>
      </dgm:t>
    </dgm:pt>
    <dgm:pt modelId="{DC42801B-B395-4935-948D-33ED59979203}" type="parTrans" cxnId="{BD8B2A1B-6411-4115-B4F8-9B76291293C9}">
      <dgm:prSet/>
      <dgm:spPr/>
      <dgm:t>
        <a:bodyPr/>
        <a:lstStyle/>
        <a:p>
          <a:endParaRPr lang="en-US"/>
        </a:p>
      </dgm:t>
    </dgm:pt>
    <dgm:pt modelId="{49880C72-AB4B-4CD9-86BD-FFEE323EAD6A}" type="sibTrans" cxnId="{BD8B2A1B-6411-4115-B4F8-9B76291293C9}">
      <dgm:prSet/>
      <dgm:spPr/>
      <dgm:t>
        <a:bodyPr/>
        <a:lstStyle/>
        <a:p>
          <a:endParaRPr lang="en-US"/>
        </a:p>
      </dgm:t>
    </dgm:pt>
    <dgm:pt modelId="{61CAFE90-B7CF-409B-9F31-3DE8EC081588}">
      <dgm:prSet/>
      <dgm:spPr/>
      <dgm:t>
        <a:bodyPr/>
        <a:lstStyle/>
        <a:p>
          <a:r>
            <a:rPr lang="en-US"/>
            <a:t>Separate mandatory vs. discretionary language.</a:t>
          </a:r>
        </a:p>
      </dgm:t>
    </dgm:pt>
    <dgm:pt modelId="{D844D332-C62E-4722-A054-222F7C7BDC0A}" type="parTrans" cxnId="{6A07E574-E3B2-4E29-9EAD-7161797DB71B}">
      <dgm:prSet/>
      <dgm:spPr/>
      <dgm:t>
        <a:bodyPr/>
        <a:lstStyle/>
        <a:p>
          <a:endParaRPr lang="en-US"/>
        </a:p>
      </dgm:t>
    </dgm:pt>
    <dgm:pt modelId="{BDFA73B3-BFB9-4CF8-AADA-46471326EAEE}" type="sibTrans" cxnId="{6A07E574-E3B2-4E29-9EAD-7161797DB71B}">
      <dgm:prSet/>
      <dgm:spPr/>
      <dgm:t>
        <a:bodyPr/>
        <a:lstStyle/>
        <a:p>
          <a:endParaRPr lang="en-US"/>
        </a:p>
      </dgm:t>
    </dgm:pt>
    <dgm:pt modelId="{471995CF-C2D0-4731-8452-45D50A8C0C7B}">
      <dgm:prSet/>
      <dgm:spPr/>
      <dgm:t>
        <a:bodyPr/>
        <a:lstStyle/>
        <a:p>
          <a:r>
            <a:rPr lang="en-US"/>
            <a:t>Use</a:t>
          </a:r>
        </a:p>
      </dgm:t>
    </dgm:pt>
    <dgm:pt modelId="{57411CD8-6096-4511-98E4-3A7D7E67E955}" type="parTrans" cxnId="{EC127DB5-6211-4205-AD5D-5C1E9C9918D1}">
      <dgm:prSet/>
      <dgm:spPr/>
      <dgm:t>
        <a:bodyPr/>
        <a:lstStyle/>
        <a:p>
          <a:endParaRPr lang="en-US"/>
        </a:p>
      </dgm:t>
    </dgm:pt>
    <dgm:pt modelId="{65B43B80-5A5E-45F6-8F51-AC1EEC8BB57F}" type="sibTrans" cxnId="{EC127DB5-6211-4205-AD5D-5C1E9C9918D1}">
      <dgm:prSet/>
      <dgm:spPr/>
      <dgm:t>
        <a:bodyPr/>
        <a:lstStyle/>
        <a:p>
          <a:endParaRPr lang="en-US"/>
        </a:p>
      </dgm:t>
    </dgm:pt>
    <dgm:pt modelId="{C90198EB-FF62-4432-883A-B5B197912DEC}">
      <dgm:prSet/>
      <dgm:spPr/>
      <dgm:t>
        <a:bodyPr/>
        <a:lstStyle/>
        <a:p>
          <a:r>
            <a:rPr lang="en-US"/>
            <a:t>Use interpretation tools: past practice, bargaining history, arbitration principles.</a:t>
          </a:r>
        </a:p>
      </dgm:t>
    </dgm:pt>
    <dgm:pt modelId="{34F55E0A-4C7F-489E-93C8-E240D50DDC8D}" type="parTrans" cxnId="{7F0936B0-804D-496E-BCC9-E0BCDFD8FA54}">
      <dgm:prSet/>
      <dgm:spPr/>
      <dgm:t>
        <a:bodyPr/>
        <a:lstStyle/>
        <a:p>
          <a:endParaRPr lang="en-US"/>
        </a:p>
      </dgm:t>
    </dgm:pt>
    <dgm:pt modelId="{70BB0E8F-0057-4790-A415-210A5D96FBA1}" type="sibTrans" cxnId="{7F0936B0-804D-496E-BCC9-E0BCDFD8FA54}">
      <dgm:prSet/>
      <dgm:spPr/>
      <dgm:t>
        <a:bodyPr/>
        <a:lstStyle/>
        <a:p>
          <a:endParaRPr lang="en-US"/>
        </a:p>
      </dgm:t>
    </dgm:pt>
    <dgm:pt modelId="{6A330CF3-F76B-42CA-A104-80D814E36BF1}">
      <dgm:prSet/>
      <dgm:spPr/>
      <dgm:t>
        <a:bodyPr/>
        <a:lstStyle/>
        <a:p>
          <a:r>
            <a:rPr lang="en-US"/>
            <a:t>Balance</a:t>
          </a:r>
        </a:p>
      </dgm:t>
    </dgm:pt>
    <dgm:pt modelId="{32F5C0E4-5934-439E-8661-EE476A19591E}" type="parTrans" cxnId="{D30E1493-FB5C-409F-938C-381C517EC7B3}">
      <dgm:prSet/>
      <dgm:spPr/>
      <dgm:t>
        <a:bodyPr/>
        <a:lstStyle/>
        <a:p>
          <a:endParaRPr lang="en-US"/>
        </a:p>
      </dgm:t>
    </dgm:pt>
    <dgm:pt modelId="{7BACB75D-898B-4E69-88C7-7171112BC251}" type="sibTrans" cxnId="{D30E1493-FB5C-409F-938C-381C517EC7B3}">
      <dgm:prSet/>
      <dgm:spPr/>
      <dgm:t>
        <a:bodyPr/>
        <a:lstStyle/>
        <a:p>
          <a:endParaRPr lang="en-US"/>
        </a:p>
      </dgm:t>
    </dgm:pt>
    <dgm:pt modelId="{68D6FEB1-D6F2-423E-AB45-1BC7C986207A}">
      <dgm:prSet/>
      <dgm:spPr/>
      <dgm:t>
        <a:bodyPr/>
        <a:lstStyle/>
        <a:p>
          <a:r>
            <a:rPr lang="en-US"/>
            <a:t>Balance rights — management obligations vs. employee protections.</a:t>
          </a:r>
        </a:p>
      </dgm:t>
    </dgm:pt>
    <dgm:pt modelId="{7C86A2A1-CDB5-4B44-BB3B-47A27E5EDDE8}" type="parTrans" cxnId="{7FA3A30E-1709-41B9-A73A-AA2D1B61FA75}">
      <dgm:prSet/>
      <dgm:spPr/>
      <dgm:t>
        <a:bodyPr/>
        <a:lstStyle/>
        <a:p>
          <a:endParaRPr lang="en-US"/>
        </a:p>
      </dgm:t>
    </dgm:pt>
    <dgm:pt modelId="{965A1192-4E80-468A-9C59-8A7046C0FFA6}" type="sibTrans" cxnId="{7FA3A30E-1709-41B9-A73A-AA2D1B61FA75}">
      <dgm:prSet/>
      <dgm:spPr/>
      <dgm:t>
        <a:bodyPr/>
        <a:lstStyle/>
        <a:p>
          <a:endParaRPr lang="en-US"/>
        </a:p>
      </dgm:t>
    </dgm:pt>
    <dgm:pt modelId="{CB9D646B-EDB4-4ABE-B415-A6822B491377}">
      <dgm:prSet/>
      <dgm:spPr/>
      <dgm:t>
        <a:bodyPr/>
        <a:lstStyle/>
        <a:p>
          <a:r>
            <a:rPr lang="en-US"/>
            <a:t>Avoid</a:t>
          </a:r>
        </a:p>
      </dgm:t>
    </dgm:pt>
    <dgm:pt modelId="{7C232FC0-5C5F-47E9-9EEF-146B7382F882}" type="parTrans" cxnId="{6D0EEE25-757E-4523-A33D-203063ABBE1C}">
      <dgm:prSet/>
      <dgm:spPr/>
      <dgm:t>
        <a:bodyPr/>
        <a:lstStyle/>
        <a:p>
          <a:endParaRPr lang="en-US"/>
        </a:p>
      </dgm:t>
    </dgm:pt>
    <dgm:pt modelId="{D6BDF9F5-3B18-4E35-8DEE-0689E3337715}" type="sibTrans" cxnId="{6D0EEE25-757E-4523-A33D-203063ABBE1C}">
      <dgm:prSet/>
      <dgm:spPr/>
      <dgm:t>
        <a:bodyPr/>
        <a:lstStyle/>
        <a:p>
          <a:endParaRPr lang="en-US"/>
        </a:p>
      </dgm:t>
    </dgm:pt>
    <dgm:pt modelId="{EF91ECA5-9B2D-4452-9079-FE67EB846FF4}">
      <dgm:prSet/>
      <dgm:spPr/>
      <dgm:t>
        <a:bodyPr/>
        <a:lstStyle/>
        <a:p>
          <a:r>
            <a:rPr lang="en-US"/>
            <a:t>Avoid misinterpretation or overreliance on personal opinion.</a:t>
          </a:r>
        </a:p>
      </dgm:t>
    </dgm:pt>
    <dgm:pt modelId="{8185BB5F-58D8-46FF-9B6D-DD97A471F9E1}" type="parTrans" cxnId="{51761894-BFFC-434B-8916-727AAB544D27}">
      <dgm:prSet/>
      <dgm:spPr/>
      <dgm:t>
        <a:bodyPr/>
        <a:lstStyle/>
        <a:p>
          <a:endParaRPr lang="en-US"/>
        </a:p>
      </dgm:t>
    </dgm:pt>
    <dgm:pt modelId="{D93F63DF-3384-4422-BF8C-DA759AC38B2A}" type="sibTrans" cxnId="{51761894-BFFC-434B-8916-727AAB544D27}">
      <dgm:prSet/>
      <dgm:spPr/>
      <dgm:t>
        <a:bodyPr/>
        <a:lstStyle/>
        <a:p>
          <a:endParaRPr lang="en-US"/>
        </a:p>
      </dgm:t>
    </dgm:pt>
    <dgm:pt modelId="{43DAF8BA-C09E-4E64-ADDE-B146858F008E}">
      <dgm:prSet/>
      <dgm:spPr/>
      <dgm:t>
        <a:bodyPr/>
        <a:lstStyle/>
        <a:p>
          <a:r>
            <a:rPr lang="en-US"/>
            <a:t>Document and apply</a:t>
          </a:r>
        </a:p>
      </dgm:t>
    </dgm:pt>
    <dgm:pt modelId="{EFC0C94A-A294-4056-AE59-4BFE02058497}" type="parTrans" cxnId="{B1454342-DB50-44BA-AFFF-738EBDE608FA}">
      <dgm:prSet/>
      <dgm:spPr/>
      <dgm:t>
        <a:bodyPr/>
        <a:lstStyle/>
        <a:p>
          <a:endParaRPr lang="en-US"/>
        </a:p>
      </dgm:t>
    </dgm:pt>
    <dgm:pt modelId="{32BAB37D-2A96-470D-A4A8-861963769F28}" type="sibTrans" cxnId="{B1454342-DB50-44BA-AFFF-738EBDE608FA}">
      <dgm:prSet/>
      <dgm:spPr/>
      <dgm:t>
        <a:bodyPr/>
        <a:lstStyle/>
        <a:p>
          <a:endParaRPr lang="en-US"/>
        </a:p>
      </dgm:t>
    </dgm:pt>
    <dgm:pt modelId="{54E00958-5823-423E-958A-AD8A540827A6}">
      <dgm:prSet/>
      <dgm:spPr/>
      <dgm:t>
        <a:bodyPr/>
        <a:lstStyle/>
        <a:p>
          <a:r>
            <a:rPr lang="en-US"/>
            <a:t>Document and apply consistent reasoning across cases.</a:t>
          </a:r>
        </a:p>
      </dgm:t>
    </dgm:pt>
    <dgm:pt modelId="{625D95E6-A236-44AB-A6B8-2D90C938ECF3}" type="parTrans" cxnId="{A5AF1277-4DCD-4E4C-83CF-9D6760B7E2FF}">
      <dgm:prSet/>
      <dgm:spPr/>
      <dgm:t>
        <a:bodyPr/>
        <a:lstStyle/>
        <a:p>
          <a:endParaRPr lang="en-US"/>
        </a:p>
      </dgm:t>
    </dgm:pt>
    <dgm:pt modelId="{BE074708-9A88-44C2-B2D1-7684AEBD114D}" type="sibTrans" cxnId="{A5AF1277-4DCD-4E4C-83CF-9D6760B7E2FF}">
      <dgm:prSet/>
      <dgm:spPr/>
      <dgm:t>
        <a:bodyPr/>
        <a:lstStyle/>
        <a:p>
          <a:endParaRPr lang="en-US"/>
        </a:p>
      </dgm:t>
    </dgm:pt>
    <dgm:pt modelId="{332C1C62-FD8A-4042-A1B6-9C0193CCBB8C}" type="pres">
      <dgm:prSet presAssocID="{338B6B6F-9FF9-4BCA-96BB-4109B8B635B9}" presName="Name0" presStyleCnt="0">
        <dgm:presLayoutVars>
          <dgm:dir/>
          <dgm:animLvl val="lvl"/>
          <dgm:resizeHandles val="exact"/>
        </dgm:presLayoutVars>
      </dgm:prSet>
      <dgm:spPr/>
    </dgm:pt>
    <dgm:pt modelId="{A27FB915-3D97-4623-B4E1-634283524166}" type="pres">
      <dgm:prSet presAssocID="{9D7756EE-C322-4B2F-9896-15CE0C04FEF0}" presName="linNode" presStyleCnt="0"/>
      <dgm:spPr/>
    </dgm:pt>
    <dgm:pt modelId="{EA90A3C0-8ACE-410C-BA8E-B69A703A13ED}" type="pres">
      <dgm:prSet presAssocID="{9D7756EE-C322-4B2F-9896-15CE0C04FEF0}" presName="parentText" presStyleLbl="solidFgAcc1" presStyleIdx="0" presStyleCnt="7">
        <dgm:presLayoutVars>
          <dgm:chMax val="1"/>
          <dgm:bulletEnabled/>
        </dgm:presLayoutVars>
      </dgm:prSet>
      <dgm:spPr/>
    </dgm:pt>
    <dgm:pt modelId="{7D19343A-30CC-4205-BEF7-6888BE80D9FC}" type="pres">
      <dgm:prSet presAssocID="{9D7756EE-C322-4B2F-9896-15CE0C04FEF0}" presName="descendantText" presStyleLbl="alignNode1" presStyleIdx="0" presStyleCnt="7">
        <dgm:presLayoutVars>
          <dgm:bulletEnabled/>
        </dgm:presLayoutVars>
      </dgm:prSet>
      <dgm:spPr/>
    </dgm:pt>
    <dgm:pt modelId="{F9420FB9-31E2-44C8-9C3B-FA5CEA7DA9BA}" type="pres">
      <dgm:prSet presAssocID="{4A52381E-107C-4EBD-A2B9-6FCBAE5AEA5A}" presName="sp" presStyleCnt="0"/>
      <dgm:spPr/>
    </dgm:pt>
    <dgm:pt modelId="{B5A02986-7B20-4376-8D68-8957353BFD5F}" type="pres">
      <dgm:prSet presAssocID="{DF074404-39AE-47E9-B370-577AF3D8E830}" presName="linNode" presStyleCnt="0"/>
      <dgm:spPr/>
    </dgm:pt>
    <dgm:pt modelId="{2E5C244A-2C7B-445C-953F-A737E8E4BA51}" type="pres">
      <dgm:prSet presAssocID="{DF074404-39AE-47E9-B370-577AF3D8E830}" presName="parentText" presStyleLbl="solidFgAcc1" presStyleIdx="1" presStyleCnt="7">
        <dgm:presLayoutVars>
          <dgm:chMax val="1"/>
          <dgm:bulletEnabled/>
        </dgm:presLayoutVars>
      </dgm:prSet>
      <dgm:spPr/>
    </dgm:pt>
    <dgm:pt modelId="{8AEF0B3F-1AAA-44F2-AF43-B9EC577E7A7F}" type="pres">
      <dgm:prSet presAssocID="{DF074404-39AE-47E9-B370-577AF3D8E830}" presName="descendantText" presStyleLbl="alignNode1" presStyleIdx="1" presStyleCnt="7">
        <dgm:presLayoutVars>
          <dgm:bulletEnabled/>
        </dgm:presLayoutVars>
      </dgm:prSet>
      <dgm:spPr/>
    </dgm:pt>
    <dgm:pt modelId="{B0E07C39-9577-4B3C-9AAC-2B63AD95F781}" type="pres">
      <dgm:prSet presAssocID="{B9D70A04-6224-4DC1-B287-BD51566CE6A2}" presName="sp" presStyleCnt="0"/>
      <dgm:spPr/>
    </dgm:pt>
    <dgm:pt modelId="{8429F92D-336C-4D7F-B251-1CCACDF6A44C}" type="pres">
      <dgm:prSet presAssocID="{7112C472-4FFE-4A39-831B-D5F350583083}" presName="linNode" presStyleCnt="0"/>
      <dgm:spPr/>
    </dgm:pt>
    <dgm:pt modelId="{BCA4A460-0165-44BE-A626-30D6586B07CC}" type="pres">
      <dgm:prSet presAssocID="{7112C472-4FFE-4A39-831B-D5F350583083}" presName="parentText" presStyleLbl="solidFgAcc1" presStyleIdx="2" presStyleCnt="7">
        <dgm:presLayoutVars>
          <dgm:chMax val="1"/>
          <dgm:bulletEnabled/>
        </dgm:presLayoutVars>
      </dgm:prSet>
      <dgm:spPr/>
    </dgm:pt>
    <dgm:pt modelId="{406DBFAA-EFD2-4D37-8945-5F838B155EDD}" type="pres">
      <dgm:prSet presAssocID="{7112C472-4FFE-4A39-831B-D5F350583083}" presName="descendantText" presStyleLbl="alignNode1" presStyleIdx="2" presStyleCnt="7">
        <dgm:presLayoutVars>
          <dgm:bulletEnabled/>
        </dgm:presLayoutVars>
      </dgm:prSet>
      <dgm:spPr/>
    </dgm:pt>
    <dgm:pt modelId="{FCD1F393-BEE6-457A-8CFD-8E257F780826}" type="pres">
      <dgm:prSet presAssocID="{49880C72-AB4B-4CD9-86BD-FFEE323EAD6A}" presName="sp" presStyleCnt="0"/>
      <dgm:spPr/>
    </dgm:pt>
    <dgm:pt modelId="{D852526E-49F4-48C7-B149-F1EA7904082B}" type="pres">
      <dgm:prSet presAssocID="{471995CF-C2D0-4731-8452-45D50A8C0C7B}" presName="linNode" presStyleCnt="0"/>
      <dgm:spPr/>
    </dgm:pt>
    <dgm:pt modelId="{80C283DC-CAFC-4FB4-9149-AF09DC003412}" type="pres">
      <dgm:prSet presAssocID="{471995CF-C2D0-4731-8452-45D50A8C0C7B}" presName="parentText" presStyleLbl="solidFgAcc1" presStyleIdx="3" presStyleCnt="7">
        <dgm:presLayoutVars>
          <dgm:chMax val="1"/>
          <dgm:bulletEnabled/>
        </dgm:presLayoutVars>
      </dgm:prSet>
      <dgm:spPr/>
    </dgm:pt>
    <dgm:pt modelId="{FD3FCFFB-5A61-4380-87B9-C580AAC38C63}" type="pres">
      <dgm:prSet presAssocID="{471995CF-C2D0-4731-8452-45D50A8C0C7B}" presName="descendantText" presStyleLbl="alignNode1" presStyleIdx="3" presStyleCnt="7">
        <dgm:presLayoutVars>
          <dgm:bulletEnabled/>
        </dgm:presLayoutVars>
      </dgm:prSet>
      <dgm:spPr/>
    </dgm:pt>
    <dgm:pt modelId="{A7772528-8485-4A77-94F9-F11C6F0151F3}" type="pres">
      <dgm:prSet presAssocID="{65B43B80-5A5E-45F6-8F51-AC1EEC8BB57F}" presName="sp" presStyleCnt="0"/>
      <dgm:spPr/>
    </dgm:pt>
    <dgm:pt modelId="{EB1F7050-665C-4393-869B-5DA92B760290}" type="pres">
      <dgm:prSet presAssocID="{6A330CF3-F76B-42CA-A104-80D814E36BF1}" presName="linNode" presStyleCnt="0"/>
      <dgm:spPr/>
    </dgm:pt>
    <dgm:pt modelId="{E19AF24D-7938-4714-83BE-104AE0532C85}" type="pres">
      <dgm:prSet presAssocID="{6A330CF3-F76B-42CA-A104-80D814E36BF1}" presName="parentText" presStyleLbl="solidFgAcc1" presStyleIdx="4" presStyleCnt="7">
        <dgm:presLayoutVars>
          <dgm:chMax val="1"/>
          <dgm:bulletEnabled/>
        </dgm:presLayoutVars>
      </dgm:prSet>
      <dgm:spPr/>
    </dgm:pt>
    <dgm:pt modelId="{B719C3E2-47A7-4405-9E67-6FABCD1F7D81}" type="pres">
      <dgm:prSet presAssocID="{6A330CF3-F76B-42CA-A104-80D814E36BF1}" presName="descendantText" presStyleLbl="alignNode1" presStyleIdx="4" presStyleCnt="7">
        <dgm:presLayoutVars>
          <dgm:bulletEnabled/>
        </dgm:presLayoutVars>
      </dgm:prSet>
      <dgm:spPr/>
    </dgm:pt>
    <dgm:pt modelId="{B9CB25FA-A82D-4BE2-B2B6-FBC71475B542}" type="pres">
      <dgm:prSet presAssocID="{7BACB75D-898B-4E69-88C7-7171112BC251}" presName="sp" presStyleCnt="0"/>
      <dgm:spPr/>
    </dgm:pt>
    <dgm:pt modelId="{491484CA-021B-4CDB-81BB-A534286FA246}" type="pres">
      <dgm:prSet presAssocID="{CB9D646B-EDB4-4ABE-B415-A6822B491377}" presName="linNode" presStyleCnt="0"/>
      <dgm:spPr/>
    </dgm:pt>
    <dgm:pt modelId="{6FB94E36-FE04-413D-8473-02F48A8A69A5}" type="pres">
      <dgm:prSet presAssocID="{CB9D646B-EDB4-4ABE-B415-A6822B491377}" presName="parentText" presStyleLbl="solidFgAcc1" presStyleIdx="5" presStyleCnt="7">
        <dgm:presLayoutVars>
          <dgm:chMax val="1"/>
          <dgm:bulletEnabled/>
        </dgm:presLayoutVars>
      </dgm:prSet>
      <dgm:spPr/>
    </dgm:pt>
    <dgm:pt modelId="{F264FE26-90AD-44E7-8C86-0B94B9884C8F}" type="pres">
      <dgm:prSet presAssocID="{CB9D646B-EDB4-4ABE-B415-A6822B491377}" presName="descendantText" presStyleLbl="alignNode1" presStyleIdx="5" presStyleCnt="7">
        <dgm:presLayoutVars>
          <dgm:bulletEnabled/>
        </dgm:presLayoutVars>
      </dgm:prSet>
      <dgm:spPr/>
    </dgm:pt>
    <dgm:pt modelId="{FAEF1040-427F-4E8F-A80E-7B84E1304435}" type="pres">
      <dgm:prSet presAssocID="{D6BDF9F5-3B18-4E35-8DEE-0689E3337715}" presName="sp" presStyleCnt="0"/>
      <dgm:spPr/>
    </dgm:pt>
    <dgm:pt modelId="{5D222BA4-87E1-4CBC-8B8E-7D985CE8D656}" type="pres">
      <dgm:prSet presAssocID="{43DAF8BA-C09E-4E64-ADDE-B146858F008E}" presName="linNode" presStyleCnt="0"/>
      <dgm:spPr/>
    </dgm:pt>
    <dgm:pt modelId="{69AB2780-745D-4FE8-B6BE-56F79634DE44}" type="pres">
      <dgm:prSet presAssocID="{43DAF8BA-C09E-4E64-ADDE-B146858F008E}" presName="parentText" presStyleLbl="solidFgAcc1" presStyleIdx="6" presStyleCnt="7">
        <dgm:presLayoutVars>
          <dgm:chMax val="1"/>
          <dgm:bulletEnabled/>
        </dgm:presLayoutVars>
      </dgm:prSet>
      <dgm:spPr/>
    </dgm:pt>
    <dgm:pt modelId="{386CA8CF-0D7C-41E9-80C1-81399C852623}" type="pres">
      <dgm:prSet presAssocID="{43DAF8BA-C09E-4E64-ADDE-B146858F008E}" presName="descendantText" presStyleLbl="alignNode1" presStyleIdx="6" presStyleCnt="7">
        <dgm:presLayoutVars>
          <dgm:bulletEnabled/>
        </dgm:presLayoutVars>
      </dgm:prSet>
      <dgm:spPr/>
    </dgm:pt>
  </dgm:ptLst>
  <dgm:cxnLst>
    <dgm:cxn modelId="{7FA3A30E-1709-41B9-A73A-AA2D1B61FA75}" srcId="{6A330CF3-F76B-42CA-A104-80D814E36BF1}" destId="{68D6FEB1-D6F2-423E-AB45-1BC7C986207A}" srcOrd="0" destOrd="0" parTransId="{7C86A2A1-CDB5-4B44-BB3B-47A27E5EDDE8}" sibTransId="{965A1192-4E80-468A-9C59-8A7046C0FFA6}"/>
    <dgm:cxn modelId="{6A7CC811-C378-4B4F-A172-94F88FF8F81C}" type="presOf" srcId="{DF074404-39AE-47E9-B370-577AF3D8E830}" destId="{2E5C244A-2C7B-445C-953F-A737E8E4BA51}" srcOrd="0" destOrd="0" presId="urn:microsoft.com/office/officeart/2016/7/layout/VerticalHollowActionList"/>
    <dgm:cxn modelId="{A5000A18-7E4E-4DFA-A97B-0DEE6A69E9C8}" type="presOf" srcId="{C90198EB-FF62-4432-883A-B5B197912DEC}" destId="{FD3FCFFB-5A61-4380-87B9-C580AAC38C63}" srcOrd="0" destOrd="0" presId="urn:microsoft.com/office/officeart/2016/7/layout/VerticalHollowActionList"/>
    <dgm:cxn modelId="{BD8B2A1B-6411-4115-B4F8-9B76291293C9}" srcId="{338B6B6F-9FF9-4BCA-96BB-4109B8B635B9}" destId="{7112C472-4FFE-4A39-831B-D5F350583083}" srcOrd="2" destOrd="0" parTransId="{DC42801B-B395-4935-948D-33ED59979203}" sibTransId="{49880C72-AB4B-4CD9-86BD-FFEE323EAD6A}"/>
    <dgm:cxn modelId="{6D0EEE25-757E-4523-A33D-203063ABBE1C}" srcId="{338B6B6F-9FF9-4BCA-96BB-4109B8B635B9}" destId="{CB9D646B-EDB4-4ABE-B415-A6822B491377}" srcOrd="5" destOrd="0" parTransId="{7C232FC0-5C5F-47E9-9EEF-146B7382F882}" sibTransId="{D6BDF9F5-3B18-4E35-8DEE-0689E3337715}"/>
    <dgm:cxn modelId="{D1A90E2E-B21F-4B1C-AFBB-51D6B4893C98}" type="presOf" srcId="{61CAFE90-B7CF-409B-9F31-3DE8EC081588}" destId="{406DBFAA-EFD2-4D37-8945-5F838B155EDD}" srcOrd="0" destOrd="0" presId="urn:microsoft.com/office/officeart/2016/7/layout/VerticalHollowActionList"/>
    <dgm:cxn modelId="{31662533-552B-4B56-BD97-4539AEB1C119}" srcId="{9D7756EE-C322-4B2F-9896-15CE0C04FEF0}" destId="{A7816FBB-A34C-4E5A-B74C-F97F34AF9382}" srcOrd="0" destOrd="0" parTransId="{909B4CE6-F3CA-4F41-87F0-4FCBC27C760D}" sibTransId="{313BBBF5-EEE2-4CA7-BE91-591000C9CD7B}"/>
    <dgm:cxn modelId="{4C84683D-5FDC-4077-8FC4-E62CE4D925E1}" type="presOf" srcId="{EF91ECA5-9B2D-4452-9079-FE67EB846FF4}" destId="{F264FE26-90AD-44E7-8C86-0B94B9884C8F}" srcOrd="0" destOrd="0" presId="urn:microsoft.com/office/officeart/2016/7/layout/VerticalHollowActionList"/>
    <dgm:cxn modelId="{6C2F765B-6B69-4FC2-9C1C-1990E0847AA8}" type="presOf" srcId="{54E00958-5823-423E-958A-AD8A540827A6}" destId="{386CA8CF-0D7C-41E9-80C1-81399C852623}" srcOrd="0" destOrd="0" presId="urn:microsoft.com/office/officeart/2016/7/layout/VerticalHollowActionList"/>
    <dgm:cxn modelId="{B1454342-DB50-44BA-AFFF-738EBDE608FA}" srcId="{338B6B6F-9FF9-4BCA-96BB-4109B8B635B9}" destId="{43DAF8BA-C09E-4E64-ADDE-B146858F008E}" srcOrd="6" destOrd="0" parTransId="{EFC0C94A-A294-4056-AE59-4BFE02058497}" sibTransId="{32BAB37D-2A96-470D-A4A8-861963769F28}"/>
    <dgm:cxn modelId="{CE0DAF48-6FA7-402A-B8DC-86129526DF02}" type="presOf" srcId="{9D7756EE-C322-4B2F-9896-15CE0C04FEF0}" destId="{EA90A3C0-8ACE-410C-BA8E-B69A703A13ED}" srcOrd="0" destOrd="0" presId="urn:microsoft.com/office/officeart/2016/7/layout/VerticalHollowActionList"/>
    <dgm:cxn modelId="{79A21052-EFA8-4D2E-95A3-AD97E8BA9701}" srcId="{338B6B6F-9FF9-4BCA-96BB-4109B8B635B9}" destId="{DF074404-39AE-47E9-B370-577AF3D8E830}" srcOrd="1" destOrd="0" parTransId="{4B1B468C-C982-4764-BD25-0D413263B2EC}" sibTransId="{B9D70A04-6224-4DC1-B287-BD51566CE6A2}"/>
    <dgm:cxn modelId="{6A07E574-E3B2-4E29-9EAD-7161797DB71B}" srcId="{7112C472-4FFE-4A39-831B-D5F350583083}" destId="{61CAFE90-B7CF-409B-9F31-3DE8EC081588}" srcOrd="0" destOrd="0" parTransId="{D844D332-C62E-4722-A054-222F7C7BDC0A}" sibTransId="{BDFA73B3-BFB9-4CF8-AADA-46471326EAEE}"/>
    <dgm:cxn modelId="{A5AF1277-4DCD-4E4C-83CF-9D6760B7E2FF}" srcId="{43DAF8BA-C09E-4E64-ADDE-B146858F008E}" destId="{54E00958-5823-423E-958A-AD8A540827A6}" srcOrd="0" destOrd="0" parTransId="{625D95E6-A236-44AB-A6B8-2D90C938ECF3}" sibTransId="{BE074708-9A88-44C2-B2D1-7684AEBD114D}"/>
    <dgm:cxn modelId="{CE606392-58E5-4744-B364-DE966E44CABC}" type="presOf" srcId="{A7816FBB-A34C-4E5A-B74C-F97F34AF9382}" destId="{7D19343A-30CC-4205-BEF7-6888BE80D9FC}" srcOrd="0" destOrd="0" presId="urn:microsoft.com/office/officeart/2016/7/layout/VerticalHollowActionList"/>
    <dgm:cxn modelId="{D30E1493-FB5C-409F-938C-381C517EC7B3}" srcId="{338B6B6F-9FF9-4BCA-96BB-4109B8B635B9}" destId="{6A330CF3-F76B-42CA-A104-80D814E36BF1}" srcOrd="4" destOrd="0" parTransId="{32F5C0E4-5934-439E-8661-EE476A19591E}" sibTransId="{7BACB75D-898B-4E69-88C7-7171112BC251}"/>
    <dgm:cxn modelId="{BB488293-F55D-43C3-89B4-55A2B56A1B1A}" srcId="{338B6B6F-9FF9-4BCA-96BB-4109B8B635B9}" destId="{9D7756EE-C322-4B2F-9896-15CE0C04FEF0}" srcOrd="0" destOrd="0" parTransId="{C72CC37B-D78F-438E-B918-A7DF36B2450E}" sibTransId="{4A52381E-107C-4EBD-A2B9-6FCBAE5AEA5A}"/>
    <dgm:cxn modelId="{51761894-BFFC-434B-8916-727AAB544D27}" srcId="{CB9D646B-EDB4-4ABE-B415-A6822B491377}" destId="{EF91ECA5-9B2D-4452-9079-FE67EB846FF4}" srcOrd="0" destOrd="0" parTransId="{8185BB5F-58D8-46FF-9B6D-DD97A471F9E1}" sibTransId="{D93F63DF-3384-4422-BF8C-DA759AC38B2A}"/>
    <dgm:cxn modelId="{123CDA9D-2AC4-46A7-9E24-595FFD1E6ECD}" type="presOf" srcId="{471995CF-C2D0-4731-8452-45D50A8C0C7B}" destId="{80C283DC-CAFC-4FB4-9149-AF09DC003412}" srcOrd="0" destOrd="0" presId="urn:microsoft.com/office/officeart/2016/7/layout/VerticalHollowActionList"/>
    <dgm:cxn modelId="{391F30A6-0D09-41F8-9E29-4E7C543ABE3E}" type="presOf" srcId="{68D6FEB1-D6F2-423E-AB45-1BC7C986207A}" destId="{B719C3E2-47A7-4405-9E67-6FABCD1F7D81}" srcOrd="0" destOrd="0" presId="urn:microsoft.com/office/officeart/2016/7/layout/VerticalHollowActionList"/>
    <dgm:cxn modelId="{C76ED6AD-B7BC-438F-9214-8E472B65F2FC}" type="presOf" srcId="{CB9D646B-EDB4-4ABE-B415-A6822B491377}" destId="{6FB94E36-FE04-413D-8473-02F48A8A69A5}" srcOrd="0" destOrd="0" presId="urn:microsoft.com/office/officeart/2016/7/layout/VerticalHollowActionList"/>
    <dgm:cxn modelId="{7F0936B0-804D-496E-BCC9-E0BCDFD8FA54}" srcId="{471995CF-C2D0-4731-8452-45D50A8C0C7B}" destId="{C90198EB-FF62-4432-883A-B5B197912DEC}" srcOrd="0" destOrd="0" parTransId="{34F55E0A-4C7F-489E-93C8-E240D50DDC8D}" sibTransId="{70BB0E8F-0057-4790-A415-210A5D96FBA1}"/>
    <dgm:cxn modelId="{EC127DB5-6211-4205-AD5D-5C1E9C9918D1}" srcId="{338B6B6F-9FF9-4BCA-96BB-4109B8B635B9}" destId="{471995CF-C2D0-4731-8452-45D50A8C0C7B}" srcOrd="3" destOrd="0" parTransId="{57411CD8-6096-4511-98E4-3A7D7E67E955}" sibTransId="{65B43B80-5A5E-45F6-8F51-AC1EEC8BB57F}"/>
    <dgm:cxn modelId="{AF57EFB9-8809-485A-85ED-9060A5F89CAD}" type="presOf" srcId="{7112C472-4FFE-4A39-831B-D5F350583083}" destId="{BCA4A460-0165-44BE-A626-30D6586B07CC}" srcOrd="0" destOrd="0" presId="urn:microsoft.com/office/officeart/2016/7/layout/VerticalHollowActionList"/>
    <dgm:cxn modelId="{DA1922BC-0DD2-443D-BC87-1263AF6FB106}" srcId="{DF074404-39AE-47E9-B370-577AF3D8E830}" destId="{FE84CC35-8CE7-49E0-B7E8-B6D189A0B37F}" srcOrd="0" destOrd="0" parTransId="{3AFD94FE-C91A-4C29-816D-2ED84DD016C8}" sibTransId="{FEFA1765-74C0-49C2-8362-6FCD753A34AF}"/>
    <dgm:cxn modelId="{ACEB39C4-5A86-451E-A41E-25599A384FD0}" type="presOf" srcId="{338B6B6F-9FF9-4BCA-96BB-4109B8B635B9}" destId="{332C1C62-FD8A-4042-A1B6-9C0193CCBB8C}" srcOrd="0" destOrd="0" presId="urn:microsoft.com/office/officeart/2016/7/layout/VerticalHollowActionList"/>
    <dgm:cxn modelId="{F9299ACF-4181-4A3C-98CF-A0FDA2ABB766}" type="presOf" srcId="{43DAF8BA-C09E-4E64-ADDE-B146858F008E}" destId="{69AB2780-745D-4FE8-B6BE-56F79634DE44}" srcOrd="0" destOrd="0" presId="urn:microsoft.com/office/officeart/2016/7/layout/VerticalHollowActionList"/>
    <dgm:cxn modelId="{E98076E1-BA34-4798-87ED-50E20203F09B}" type="presOf" srcId="{FE84CC35-8CE7-49E0-B7E8-B6D189A0B37F}" destId="{8AEF0B3F-1AAA-44F2-AF43-B9EC577E7A7F}" srcOrd="0" destOrd="0" presId="urn:microsoft.com/office/officeart/2016/7/layout/VerticalHollowActionList"/>
    <dgm:cxn modelId="{D09922FB-C9D4-473F-AB5C-BD7906E07EF9}" type="presOf" srcId="{6A330CF3-F76B-42CA-A104-80D814E36BF1}" destId="{E19AF24D-7938-4714-83BE-104AE0532C85}" srcOrd="0" destOrd="0" presId="urn:microsoft.com/office/officeart/2016/7/layout/VerticalHollowActionList"/>
    <dgm:cxn modelId="{A0AD249C-DD6B-4A7A-9242-23D5C2F2EF4F}" type="presParOf" srcId="{332C1C62-FD8A-4042-A1B6-9C0193CCBB8C}" destId="{A27FB915-3D97-4623-B4E1-634283524166}" srcOrd="0" destOrd="0" presId="urn:microsoft.com/office/officeart/2016/7/layout/VerticalHollowActionList"/>
    <dgm:cxn modelId="{442444B8-207E-42DC-A083-1918167CD7B1}" type="presParOf" srcId="{A27FB915-3D97-4623-B4E1-634283524166}" destId="{EA90A3C0-8ACE-410C-BA8E-B69A703A13ED}" srcOrd="0" destOrd="0" presId="urn:microsoft.com/office/officeart/2016/7/layout/VerticalHollowActionList"/>
    <dgm:cxn modelId="{7E1A94B5-76AF-47E0-9ACD-53F9CC61A835}" type="presParOf" srcId="{A27FB915-3D97-4623-B4E1-634283524166}" destId="{7D19343A-30CC-4205-BEF7-6888BE80D9FC}" srcOrd="1" destOrd="0" presId="urn:microsoft.com/office/officeart/2016/7/layout/VerticalHollowActionList"/>
    <dgm:cxn modelId="{2750BBF2-7215-432B-AACF-8FC2E58D2538}" type="presParOf" srcId="{332C1C62-FD8A-4042-A1B6-9C0193CCBB8C}" destId="{F9420FB9-31E2-44C8-9C3B-FA5CEA7DA9BA}" srcOrd="1" destOrd="0" presId="urn:microsoft.com/office/officeart/2016/7/layout/VerticalHollowActionList"/>
    <dgm:cxn modelId="{B96AC357-3189-4A10-A80A-51734F5833EE}" type="presParOf" srcId="{332C1C62-FD8A-4042-A1B6-9C0193CCBB8C}" destId="{B5A02986-7B20-4376-8D68-8957353BFD5F}" srcOrd="2" destOrd="0" presId="urn:microsoft.com/office/officeart/2016/7/layout/VerticalHollowActionList"/>
    <dgm:cxn modelId="{59A4449E-7314-456C-BF1C-89D8AA48BF9D}" type="presParOf" srcId="{B5A02986-7B20-4376-8D68-8957353BFD5F}" destId="{2E5C244A-2C7B-445C-953F-A737E8E4BA51}" srcOrd="0" destOrd="0" presId="urn:microsoft.com/office/officeart/2016/7/layout/VerticalHollowActionList"/>
    <dgm:cxn modelId="{42716494-1198-4FE1-9C5C-7A47704A6E0A}" type="presParOf" srcId="{B5A02986-7B20-4376-8D68-8957353BFD5F}" destId="{8AEF0B3F-1AAA-44F2-AF43-B9EC577E7A7F}" srcOrd="1" destOrd="0" presId="urn:microsoft.com/office/officeart/2016/7/layout/VerticalHollowActionList"/>
    <dgm:cxn modelId="{4404A0AA-1474-45E4-AE2F-F6CB791A82A1}" type="presParOf" srcId="{332C1C62-FD8A-4042-A1B6-9C0193CCBB8C}" destId="{B0E07C39-9577-4B3C-9AAC-2B63AD95F781}" srcOrd="3" destOrd="0" presId="urn:microsoft.com/office/officeart/2016/7/layout/VerticalHollowActionList"/>
    <dgm:cxn modelId="{34D1CDB2-962E-4868-91EF-A4497B0509B7}" type="presParOf" srcId="{332C1C62-FD8A-4042-A1B6-9C0193CCBB8C}" destId="{8429F92D-336C-4D7F-B251-1CCACDF6A44C}" srcOrd="4" destOrd="0" presId="urn:microsoft.com/office/officeart/2016/7/layout/VerticalHollowActionList"/>
    <dgm:cxn modelId="{46192A74-E613-419A-BDDF-21F7A86F9D73}" type="presParOf" srcId="{8429F92D-336C-4D7F-B251-1CCACDF6A44C}" destId="{BCA4A460-0165-44BE-A626-30D6586B07CC}" srcOrd="0" destOrd="0" presId="urn:microsoft.com/office/officeart/2016/7/layout/VerticalHollowActionList"/>
    <dgm:cxn modelId="{20BBD584-9B10-4BA5-ABF3-D3544423451B}" type="presParOf" srcId="{8429F92D-336C-4D7F-B251-1CCACDF6A44C}" destId="{406DBFAA-EFD2-4D37-8945-5F838B155EDD}" srcOrd="1" destOrd="0" presId="urn:microsoft.com/office/officeart/2016/7/layout/VerticalHollowActionList"/>
    <dgm:cxn modelId="{EEA87F8A-0FAE-4EB9-9B4E-FC318C3BB227}" type="presParOf" srcId="{332C1C62-FD8A-4042-A1B6-9C0193CCBB8C}" destId="{FCD1F393-BEE6-457A-8CFD-8E257F780826}" srcOrd="5" destOrd="0" presId="urn:microsoft.com/office/officeart/2016/7/layout/VerticalHollowActionList"/>
    <dgm:cxn modelId="{27FA3748-9A44-451A-91A0-A00F39E200E0}" type="presParOf" srcId="{332C1C62-FD8A-4042-A1B6-9C0193CCBB8C}" destId="{D852526E-49F4-48C7-B149-F1EA7904082B}" srcOrd="6" destOrd="0" presId="urn:microsoft.com/office/officeart/2016/7/layout/VerticalHollowActionList"/>
    <dgm:cxn modelId="{7CE89387-0A4F-400E-9A6E-0A514370C5BE}" type="presParOf" srcId="{D852526E-49F4-48C7-B149-F1EA7904082B}" destId="{80C283DC-CAFC-4FB4-9149-AF09DC003412}" srcOrd="0" destOrd="0" presId="urn:microsoft.com/office/officeart/2016/7/layout/VerticalHollowActionList"/>
    <dgm:cxn modelId="{7247E359-714E-4BCC-A54B-7972C55D1479}" type="presParOf" srcId="{D852526E-49F4-48C7-B149-F1EA7904082B}" destId="{FD3FCFFB-5A61-4380-87B9-C580AAC38C63}" srcOrd="1" destOrd="0" presId="urn:microsoft.com/office/officeart/2016/7/layout/VerticalHollowActionList"/>
    <dgm:cxn modelId="{40363671-0EB4-4C48-A476-A4F391B8EFCC}" type="presParOf" srcId="{332C1C62-FD8A-4042-A1B6-9C0193CCBB8C}" destId="{A7772528-8485-4A77-94F9-F11C6F0151F3}" srcOrd="7" destOrd="0" presId="urn:microsoft.com/office/officeart/2016/7/layout/VerticalHollowActionList"/>
    <dgm:cxn modelId="{6ECE50B7-15C2-463B-A0AD-44A0E700F122}" type="presParOf" srcId="{332C1C62-FD8A-4042-A1B6-9C0193CCBB8C}" destId="{EB1F7050-665C-4393-869B-5DA92B760290}" srcOrd="8" destOrd="0" presId="urn:microsoft.com/office/officeart/2016/7/layout/VerticalHollowActionList"/>
    <dgm:cxn modelId="{149A0C63-E345-4D16-B317-3E0CA3BF67FE}" type="presParOf" srcId="{EB1F7050-665C-4393-869B-5DA92B760290}" destId="{E19AF24D-7938-4714-83BE-104AE0532C85}" srcOrd="0" destOrd="0" presId="urn:microsoft.com/office/officeart/2016/7/layout/VerticalHollowActionList"/>
    <dgm:cxn modelId="{FD4421E1-DBAC-4EED-8948-650934951411}" type="presParOf" srcId="{EB1F7050-665C-4393-869B-5DA92B760290}" destId="{B719C3E2-47A7-4405-9E67-6FABCD1F7D81}" srcOrd="1" destOrd="0" presId="urn:microsoft.com/office/officeart/2016/7/layout/VerticalHollowActionList"/>
    <dgm:cxn modelId="{536B97FE-809E-4732-8293-EA320F51FBD2}" type="presParOf" srcId="{332C1C62-FD8A-4042-A1B6-9C0193CCBB8C}" destId="{B9CB25FA-A82D-4BE2-B2B6-FBC71475B542}" srcOrd="9" destOrd="0" presId="urn:microsoft.com/office/officeart/2016/7/layout/VerticalHollowActionList"/>
    <dgm:cxn modelId="{B1ECA2B0-C74A-47A5-B568-C18D87E60D39}" type="presParOf" srcId="{332C1C62-FD8A-4042-A1B6-9C0193CCBB8C}" destId="{491484CA-021B-4CDB-81BB-A534286FA246}" srcOrd="10" destOrd="0" presId="urn:microsoft.com/office/officeart/2016/7/layout/VerticalHollowActionList"/>
    <dgm:cxn modelId="{8F8BECE0-FB22-4C4F-8ED0-E52B990BDD2A}" type="presParOf" srcId="{491484CA-021B-4CDB-81BB-A534286FA246}" destId="{6FB94E36-FE04-413D-8473-02F48A8A69A5}" srcOrd="0" destOrd="0" presId="urn:microsoft.com/office/officeart/2016/7/layout/VerticalHollowActionList"/>
    <dgm:cxn modelId="{DA6970C7-4280-457F-96D7-267C23E470C8}" type="presParOf" srcId="{491484CA-021B-4CDB-81BB-A534286FA246}" destId="{F264FE26-90AD-44E7-8C86-0B94B9884C8F}" srcOrd="1" destOrd="0" presId="urn:microsoft.com/office/officeart/2016/7/layout/VerticalHollowActionList"/>
    <dgm:cxn modelId="{5177B269-18D6-4161-BB3F-EA081B0BD458}" type="presParOf" srcId="{332C1C62-FD8A-4042-A1B6-9C0193CCBB8C}" destId="{FAEF1040-427F-4E8F-A80E-7B84E1304435}" srcOrd="11" destOrd="0" presId="urn:microsoft.com/office/officeart/2016/7/layout/VerticalHollowActionList"/>
    <dgm:cxn modelId="{393C8923-2737-4024-957E-49DE85921A4F}" type="presParOf" srcId="{332C1C62-FD8A-4042-A1B6-9C0193CCBB8C}" destId="{5D222BA4-87E1-4CBC-8B8E-7D985CE8D656}" srcOrd="12" destOrd="0" presId="urn:microsoft.com/office/officeart/2016/7/layout/VerticalHollowActionList"/>
    <dgm:cxn modelId="{AA459006-678B-432C-BA8B-824EDDD67AD7}" type="presParOf" srcId="{5D222BA4-87E1-4CBC-8B8E-7D985CE8D656}" destId="{69AB2780-745D-4FE8-B6BE-56F79634DE44}" srcOrd="0" destOrd="0" presId="urn:microsoft.com/office/officeart/2016/7/layout/VerticalHollowActionList"/>
    <dgm:cxn modelId="{B07A56B0-90EA-4128-BB54-5E83D8AADD29}" type="presParOf" srcId="{5D222BA4-87E1-4CBC-8B8E-7D985CE8D656}" destId="{386CA8CF-0D7C-41E9-80C1-81399C852623}"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73DB01-D361-4EFD-B0D6-11DA5031FCF5}"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ACF2B90A-F3B0-4B26-81FA-E7E6E653B9D5}">
      <dgm:prSet/>
      <dgm:spPr/>
      <dgm:t>
        <a:bodyPr/>
        <a:lstStyle/>
        <a:p>
          <a:pPr>
            <a:defRPr b="1"/>
          </a:pPr>
          <a:r>
            <a:rPr lang="en-US" b="1"/>
            <a:t>Definition:</a:t>
          </a:r>
          <a:r>
            <a:rPr lang="en-US"/>
            <a:t> Rights reserved to management unless restricted by the contract.</a:t>
          </a:r>
        </a:p>
      </dgm:t>
    </dgm:pt>
    <dgm:pt modelId="{CAA78701-4524-47DF-BAD8-EB376647F8BB}" type="parTrans" cxnId="{49CAF0D0-FD0D-469E-B61A-CEA22569FD8B}">
      <dgm:prSet/>
      <dgm:spPr/>
      <dgm:t>
        <a:bodyPr/>
        <a:lstStyle/>
        <a:p>
          <a:endParaRPr lang="en-US"/>
        </a:p>
      </dgm:t>
    </dgm:pt>
    <dgm:pt modelId="{2E50CA82-103C-465F-98E4-736473E8A2BD}" type="sibTrans" cxnId="{49CAF0D0-FD0D-469E-B61A-CEA22569FD8B}">
      <dgm:prSet/>
      <dgm:spPr/>
      <dgm:t>
        <a:bodyPr/>
        <a:lstStyle/>
        <a:p>
          <a:endParaRPr lang="en-US"/>
        </a:p>
      </dgm:t>
    </dgm:pt>
    <dgm:pt modelId="{EF6F9D5E-A688-4EAD-A300-B84F1B1D9688}">
      <dgm:prSet/>
      <dgm:spPr/>
      <dgm:t>
        <a:bodyPr/>
        <a:lstStyle/>
        <a:p>
          <a:pPr>
            <a:defRPr b="1"/>
          </a:pPr>
          <a:r>
            <a:rPr lang="en-US" b="1"/>
            <a:t>Examples of typical management rights:</a:t>
          </a:r>
          <a:endParaRPr lang="en-US"/>
        </a:p>
      </dgm:t>
    </dgm:pt>
    <dgm:pt modelId="{447D685C-7358-4BBD-9C8C-81DF777F98BD}" type="parTrans" cxnId="{0D65B754-A7E3-4981-9B30-D5AA4B61959C}">
      <dgm:prSet/>
      <dgm:spPr/>
      <dgm:t>
        <a:bodyPr/>
        <a:lstStyle/>
        <a:p>
          <a:endParaRPr lang="en-US"/>
        </a:p>
      </dgm:t>
    </dgm:pt>
    <dgm:pt modelId="{0C7763BA-9367-4BC9-AD1F-B19652C92551}" type="sibTrans" cxnId="{0D65B754-A7E3-4981-9B30-D5AA4B61959C}">
      <dgm:prSet/>
      <dgm:spPr/>
      <dgm:t>
        <a:bodyPr/>
        <a:lstStyle/>
        <a:p>
          <a:endParaRPr lang="en-US"/>
        </a:p>
      </dgm:t>
    </dgm:pt>
    <dgm:pt modelId="{534ADA70-F390-4D38-A627-55EDAA896ECC}">
      <dgm:prSet/>
      <dgm:spPr/>
      <dgm:t>
        <a:bodyPr/>
        <a:lstStyle/>
        <a:p>
          <a:r>
            <a:rPr lang="en-US"/>
            <a:t>Directing employees.</a:t>
          </a:r>
        </a:p>
      </dgm:t>
    </dgm:pt>
    <dgm:pt modelId="{C41357A7-6764-4F9B-8D4A-8692E6817876}" type="parTrans" cxnId="{94FB1121-81CC-4B9F-B242-789B5603358A}">
      <dgm:prSet/>
      <dgm:spPr/>
      <dgm:t>
        <a:bodyPr/>
        <a:lstStyle/>
        <a:p>
          <a:endParaRPr lang="en-US"/>
        </a:p>
      </dgm:t>
    </dgm:pt>
    <dgm:pt modelId="{EB1FA4B0-C365-43E5-AA49-AC4C104711A7}" type="sibTrans" cxnId="{94FB1121-81CC-4B9F-B242-789B5603358A}">
      <dgm:prSet/>
      <dgm:spPr/>
      <dgm:t>
        <a:bodyPr/>
        <a:lstStyle/>
        <a:p>
          <a:endParaRPr lang="en-US"/>
        </a:p>
      </dgm:t>
    </dgm:pt>
    <dgm:pt modelId="{14FDEF21-0234-4873-9769-C0A27052B6A3}">
      <dgm:prSet/>
      <dgm:spPr/>
      <dgm:t>
        <a:bodyPr/>
        <a:lstStyle/>
        <a:p>
          <a:r>
            <a:rPr lang="en-US"/>
            <a:t>Assigning work.</a:t>
          </a:r>
        </a:p>
      </dgm:t>
    </dgm:pt>
    <dgm:pt modelId="{EAEE14A8-72FC-4CFE-A360-15798D04532F}" type="parTrans" cxnId="{BCB3DED9-E56B-4E31-ACE3-2DEAFF624A45}">
      <dgm:prSet/>
      <dgm:spPr/>
      <dgm:t>
        <a:bodyPr/>
        <a:lstStyle/>
        <a:p>
          <a:endParaRPr lang="en-US"/>
        </a:p>
      </dgm:t>
    </dgm:pt>
    <dgm:pt modelId="{3C028BC4-DB98-4989-B9F2-738AB9397306}" type="sibTrans" cxnId="{BCB3DED9-E56B-4E31-ACE3-2DEAFF624A45}">
      <dgm:prSet/>
      <dgm:spPr/>
      <dgm:t>
        <a:bodyPr/>
        <a:lstStyle/>
        <a:p>
          <a:endParaRPr lang="en-US"/>
        </a:p>
      </dgm:t>
    </dgm:pt>
    <dgm:pt modelId="{8031E341-84B8-4EB2-9A4B-DA357FA6AC39}">
      <dgm:prSet/>
      <dgm:spPr/>
      <dgm:t>
        <a:bodyPr/>
        <a:lstStyle/>
        <a:p>
          <a:r>
            <a:rPr lang="en-US"/>
            <a:t>Hiring, promoting, or disciplining employees.</a:t>
          </a:r>
        </a:p>
      </dgm:t>
    </dgm:pt>
    <dgm:pt modelId="{FDD531EF-ABEC-461E-BF39-F8019F304F7E}" type="parTrans" cxnId="{60C3A95C-A502-4CBD-A9A9-B2A8F096A1AE}">
      <dgm:prSet/>
      <dgm:spPr/>
      <dgm:t>
        <a:bodyPr/>
        <a:lstStyle/>
        <a:p>
          <a:endParaRPr lang="en-US"/>
        </a:p>
      </dgm:t>
    </dgm:pt>
    <dgm:pt modelId="{FEF1EAA3-41D5-4660-A6D9-478A852EDB4F}" type="sibTrans" cxnId="{60C3A95C-A502-4CBD-A9A9-B2A8F096A1AE}">
      <dgm:prSet/>
      <dgm:spPr/>
      <dgm:t>
        <a:bodyPr/>
        <a:lstStyle/>
        <a:p>
          <a:endParaRPr lang="en-US"/>
        </a:p>
      </dgm:t>
    </dgm:pt>
    <dgm:pt modelId="{98CCEE19-0FF5-4F18-A9AE-64B55B927463}">
      <dgm:prSet/>
      <dgm:spPr/>
      <dgm:t>
        <a:bodyPr/>
        <a:lstStyle/>
        <a:p>
          <a:r>
            <a:rPr lang="en-US"/>
            <a:t>Determining methods, means, and personnel for operations.</a:t>
          </a:r>
        </a:p>
      </dgm:t>
    </dgm:pt>
    <dgm:pt modelId="{6B4E9EFD-B40B-40C0-82CA-7FB39DDC12D3}" type="parTrans" cxnId="{1CCDDDD5-6C27-475A-9D19-28DD103F4BAE}">
      <dgm:prSet/>
      <dgm:spPr/>
      <dgm:t>
        <a:bodyPr/>
        <a:lstStyle/>
        <a:p>
          <a:endParaRPr lang="en-US"/>
        </a:p>
      </dgm:t>
    </dgm:pt>
    <dgm:pt modelId="{E423D410-3450-4666-98A8-D1F4C879B06E}" type="sibTrans" cxnId="{1CCDDDD5-6C27-475A-9D19-28DD103F4BAE}">
      <dgm:prSet/>
      <dgm:spPr/>
      <dgm:t>
        <a:bodyPr/>
        <a:lstStyle/>
        <a:p>
          <a:endParaRPr lang="en-US"/>
        </a:p>
      </dgm:t>
    </dgm:pt>
    <dgm:pt modelId="{5B6F3EA2-B781-41D1-B16C-8BFCE00107F9}">
      <dgm:prSet/>
      <dgm:spPr/>
      <dgm:t>
        <a:bodyPr/>
        <a:lstStyle/>
        <a:p>
          <a:pPr>
            <a:defRPr b="1"/>
          </a:pPr>
          <a:r>
            <a:rPr lang="en-US" b="1"/>
            <a:t>Key Point:</a:t>
          </a:r>
          <a:r>
            <a:rPr lang="en-US"/>
            <a:t> Management rights are limited by explicit contract language and by how they have been exercised in practice.</a:t>
          </a:r>
        </a:p>
      </dgm:t>
    </dgm:pt>
    <dgm:pt modelId="{C7D91147-9E41-456F-8321-0F893F7E1E27}" type="parTrans" cxnId="{225E272E-5570-4385-8808-7BDB0CD2B197}">
      <dgm:prSet/>
      <dgm:spPr/>
      <dgm:t>
        <a:bodyPr/>
        <a:lstStyle/>
        <a:p>
          <a:endParaRPr lang="en-US"/>
        </a:p>
      </dgm:t>
    </dgm:pt>
    <dgm:pt modelId="{3CE053F9-870E-427F-91D3-62F3144E6290}" type="sibTrans" cxnId="{225E272E-5570-4385-8808-7BDB0CD2B197}">
      <dgm:prSet/>
      <dgm:spPr/>
      <dgm:t>
        <a:bodyPr/>
        <a:lstStyle/>
        <a:p>
          <a:endParaRPr lang="en-US"/>
        </a:p>
      </dgm:t>
    </dgm:pt>
    <dgm:pt modelId="{5B72DFF4-887F-4A72-8136-95FE66240BDF}" type="pres">
      <dgm:prSet presAssocID="{C273DB01-D361-4EFD-B0D6-11DA5031FCF5}" presName="Name0" presStyleCnt="0">
        <dgm:presLayoutVars>
          <dgm:dir/>
          <dgm:animLvl val="lvl"/>
          <dgm:resizeHandles val="exact"/>
        </dgm:presLayoutVars>
      </dgm:prSet>
      <dgm:spPr/>
    </dgm:pt>
    <dgm:pt modelId="{F8DB5693-7A91-4163-8A1D-60B3276E5023}" type="pres">
      <dgm:prSet presAssocID="{5B6F3EA2-B781-41D1-B16C-8BFCE00107F9}" presName="boxAndChildren" presStyleCnt="0"/>
      <dgm:spPr/>
    </dgm:pt>
    <dgm:pt modelId="{E6CF85AD-28A0-4CBF-9010-F7C10E5FD16B}" type="pres">
      <dgm:prSet presAssocID="{5B6F3EA2-B781-41D1-B16C-8BFCE00107F9}" presName="parentTextBox" presStyleLbl="node1" presStyleIdx="0" presStyleCnt="3"/>
      <dgm:spPr/>
    </dgm:pt>
    <dgm:pt modelId="{E027D30E-35E2-4E7E-B0D3-66D9DD4A9EE4}" type="pres">
      <dgm:prSet presAssocID="{0C7763BA-9367-4BC9-AD1F-B19652C92551}" presName="sp" presStyleCnt="0"/>
      <dgm:spPr/>
    </dgm:pt>
    <dgm:pt modelId="{1A759B0D-9E52-4AE6-BA83-7D840B43074F}" type="pres">
      <dgm:prSet presAssocID="{EF6F9D5E-A688-4EAD-A300-B84F1B1D9688}" presName="arrowAndChildren" presStyleCnt="0"/>
      <dgm:spPr/>
    </dgm:pt>
    <dgm:pt modelId="{315C8A14-A7FE-4757-9E53-7F5D9ADF67C2}" type="pres">
      <dgm:prSet presAssocID="{EF6F9D5E-A688-4EAD-A300-B84F1B1D9688}" presName="parentTextArrow" presStyleLbl="node1" presStyleIdx="0" presStyleCnt="3"/>
      <dgm:spPr/>
    </dgm:pt>
    <dgm:pt modelId="{8C1E8369-7E7A-4457-9182-EBF130C8E633}" type="pres">
      <dgm:prSet presAssocID="{EF6F9D5E-A688-4EAD-A300-B84F1B1D9688}" presName="arrow" presStyleLbl="node1" presStyleIdx="1" presStyleCnt="3"/>
      <dgm:spPr/>
    </dgm:pt>
    <dgm:pt modelId="{1FCA4B6F-F779-41DB-B738-CA7CEE1A945E}" type="pres">
      <dgm:prSet presAssocID="{EF6F9D5E-A688-4EAD-A300-B84F1B1D9688}" presName="descendantArrow" presStyleCnt="0"/>
      <dgm:spPr/>
    </dgm:pt>
    <dgm:pt modelId="{A9C60A35-9271-4F5B-B101-C5CEA96A71D7}" type="pres">
      <dgm:prSet presAssocID="{534ADA70-F390-4D38-A627-55EDAA896ECC}" presName="childTextArrow" presStyleLbl="fgAccFollowNode1" presStyleIdx="0" presStyleCnt="4">
        <dgm:presLayoutVars>
          <dgm:bulletEnabled val="1"/>
        </dgm:presLayoutVars>
      </dgm:prSet>
      <dgm:spPr/>
    </dgm:pt>
    <dgm:pt modelId="{F6376C87-773A-434C-A306-8304DA442280}" type="pres">
      <dgm:prSet presAssocID="{14FDEF21-0234-4873-9769-C0A27052B6A3}" presName="childTextArrow" presStyleLbl="fgAccFollowNode1" presStyleIdx="1" presStyleCnt="4">
        <dgm:presLayoutVars>
          <dgm:bulletEnabled val="1"/>
        </dgm:presLayoutVars>
      </dgm:prSet>
      <dgm:spPr/>
    </dgm:pt>
    <dgm:pt modelId="{A6F8DA75-D684-4639-B0CC-025D4F3019A8}" type="pres">
      <dgm:prSet presAssocID="{8031E341-84B8-4EB2-9A4B-DA357FA6AC39}" presName="childTextArrow" presStyleLbl="fgAccFollowNode1" presStyleIdx="2" presStyleCnt="4">
        <dgm:presLayoutVars>
          <dgm:bulletEnabled val="1"/>
        </dgm:presLayoutVars>
      </dgm:prSet>
      <dgm:spPr/>
    </dgm:pt>
    <dgm:pt modelId="{B4ABF964-319A-4495-82AA-33B4B7D85CC1}" type="pres">
      <dgm:prSet presAssocID="{98CCEE19-0FF5-4F18-A9AE-64B55B927463}" presName="childTextArrow" presStyleLbl="fgAccFollowNode1" presStyleIdx="3" presStyleCnt="4">
        <dgm:presLayoutVars>
          <dgm:bulletEnabled val="1"/>
        </dgm:presLayoutVars>
      </dgm:prSet>
      <dgm:spPr/>
    </dgm:pt>
    <dgm:pt modelId="{6B640ECA-644A-4B13-A45D-12D2140B66E0}" type="pres">
      <dgm:prSet presAssocID="{2E50CA82-103C-465F-98E4-736473E8A2BD}" presName="sp" presStyleCnt="0"/>
      <dgm:spPr/>
    </dgm:pt>
    <dgm:pt modelId="{9DCA116A-E686-42C6-9BEF-1103FF7CBC3E}" type="pres">
      <dgm:prSet presAssocID="{ACF2B90A-F3B0-4B26-81FA-E7E6E653B9D5}" presName="arrowAndChildren" presStyleCnt="0"/>
      <dgm:spPr/>
    </dgm:pt>
    <dgm:pt modelId="{92AE92ED-2E88-43F2-AEDF-EC1D87B8ADB8}" type="pres">
      <dgm:prSet presAssocID="{ACF2B90A-F3B0-4B26-81FA-E7E6E653B9D5}" presName="parentTextArrow" presStyleLbl="node1" presStyleIdx="2" presStyleCnt="3"/>
      <dgm:spPr/>
    </dgm:pt>
  </dgm:ptLst>
  <dgm:cxnLst>
    <dgm:cxn modelId="{94FB1121-81CC-4B9F-B242-789B5603358A}" srcId="{EF6F9D5E-A688-4EAD-A300-B84F1B1D9688}" destId="{534ADA70-F390-4D38-A627-55EDAA896ECC}" srcOrd="0" destOrd="0" parTransId="{C41357A7-6764-4F9B-8D4A-8692E6817876}" sibTransId="{EB1FA4B0-C365-43E5-AA49-AC4C104711A7}"/>
    <dgm:cxn modelId="{6D3A3B24-3FC3-4D04-8AAC-D2761B2E82DF}" type="presOf" srcId="{ACF2B90A-F3B0-4B26-81FA-E7E6E653B9D5}" destId="{92AE92ED-2E88-43F2-AEDF-EC1D87B8ADB8}" srcOrd="0" destOrd="0" presId="urn:microsoft.com/office/officeart/2005/8/layout/process4"/>
    <dgm:cxn modelId="{6481842D-0AAF-4F8B-86AD-C3295502F4A4}" type="presOf" srcId="{EF6F9D5E-A688-4EAD-A300-B84F1B1D9688}" destId="{315C8A14-A7FE-4757-9E53-7F5D9ADF67C2}" srcOrd="0" destOrd="0" presId="urn:microsoft.com/office/officeart/2005/8/layout/process4"/>
    <dgm:cxn modelId="{225E272E-5570-4385-8808-7BDB0CD2B197}" srcId="{C273DB01-D361-4EFD-B0D6-11DA5031FCF5}" destId="{5B6F3EA2-B781-41D1-B16C-8BFCE00107F9}" srcOrd="2" destOrd="0" parTransId="{C7D91147-9E41-456F-8321-0F893F7E1E27}" sibTransId="{3CE053F9-870E-427F-91D3-62F3144E6290}"/>
    <dgm:cxn modelId="{FC85623B-7814-4748-99A2-A318C8AA6656}" type="presOf" srcId="{14FDEF21-0234-4873-9769-C0A27052B6A3}" destId="{F6376C87-773A-434C-A306-8304DA442280}" srcOrd="0" destOrd="0" presId="urn:microsoft.com/office/officeart/2005/8/layout/process4"/>
    <dgm:cxn modelId="{60C3A95C-A502-4CBD-A9A9-B2A8F096A1AE}" srcId="{EF6F9D5E-A688-4EAD-A300-B84F1B1D9688}" destId="{8031E341-84B8-4EB2-9A4B-DA357FA6AC39}" srcOrd="2" destOrd="0" parTransId="{FDD531EF-ABEC-461E-BF39-F8019F304F7E}" sibTransId="{FEF1EAA3-41D5-4660-A6D9-478A852EDB4F}"/>
    <dgm:cxn modelId="{C502025D-B93E-4DC8-A839-1E314E02BB14}" type="presOf" srcId="{8031E341-84B8-4EB2-9A4B-DA357FA6AC39}" destId="{A6F8DA75-D684-4639-B0CC-025D4F3019A8}" srcOrd="0" destOrd="0" presId="urn:microsoft.com/office/officeart/2005/8/layout/process4"/>
    <dgm:cxn modelId="{0706255E-CEEE-4552-AC7C-8CF5E720321E}" type="presOf" srcId="{5B6F3EA2-B781-41D1-B16C-8BFCE00107F9}" destId="{E6CF85AD-28A0-4CBF-9010-F7C10E5FD16B}" srcOrd="0" destOrd="0" presId="urn:microsoft.com/office/officeart/2005/8/layout/process4"/>
    <dgm:cxn modelId="{0D65B754-A7E3-4981-9B30-D5AA4B61959C}" srcId="{C273DB01-D361-4EFD-B0D6-11DA5031FCF5}" destId="{EF6F9D5E-A688-4EAD-A300-B84F1B1D9688}" srcOrd="1" destOrd="0" parTransId="{447D685C-7358-4BBD-9C8C-81DF777F98BD}" sibTransId="{0C7763BA-9367-4BC9-AD1F-B19652C92551}"/>
    <dgm:cxn modelId="{762E3F97-E600-42ED-AB41-87FC5112FABA}" type="presOf" srcId="{98CCEE19-0FF5-4F18-A9AE-64B55B927463}" destId="{B4ABF964-319A-4495-82AA-33B4B7D85CC1}" srcOrd="0" destOrd="0" presId="urn:microsoft.com/office/officeart/2005/8/layout/process4"/>
    <dgm:cxn modelId="{E6F298B7-2CD7-433D-B50E-5A73669E43C3}" type="presOf" srcId="{534ADA70-F390-4D38-A627-55EDAA896ECC}" destId="{A9C60A35-9271-4F5B-B101-C5CEA96A71D7}" srcOrd="0" destOrd="0" presId="urn:microsoft.com/office/officeart/2005/8/layout/process4"/>
    <dgm:cxn modelId="{B4BF51BE-8FAC-4264-955E-DE1E69CEAB85}" type="presOf" srcId="{EF6F9D5E-A688-4EAD-A300-B84F1B1D9688}" destId="{8C1E8369-7E7A-4457-9182-EBF130C8E633}" srcOrd="1" destOrd="0" presId="urn:microsoft.com/office/officeart/2005/8/layout/process4"/>
    <dgm:cxn modelId="{49CAF0D0-FD0D-469E-B61A-CEA22569FD8B}" srcId="{C273DB01-D361-4EFD-B0D6-11DA5031FCF5}" destId="{ACF2B90A-F3B0-4B26-81FA-E7E6E653B9D5}" srcOrd="0" destOrd="0" parTransId="{CAA78701-4524-47DF-BAD8-EB376647F8BB}" sibTransId="{2E50CA82-103C-465F-98E4-736473E8A2BD}"/>
    <dgm:cxn modelId="{7CD5D2D3-DD0D-4E17-A9E5-B6888038CD44}" type="presOf" srcId="{C273DB01-D361-4EFD-B0D6-11DA5031FCF5}" destId="{5B72DFF4-887F-4A72-8136-95FE66240BDF}" srcOrd="0" destOrd="0" presId="urn:microsoft.com/office/officeart/2005/8/layout/process4"/>
    <dgm:cxn modelId="{1CCDDDD5-6C27-475A-9D19-28DD103F4BAE}" srcId="{EF6F9D5E-A688-4EAD-A300-B84F1B1D9688}" destId="{98CCEE19-0FF5-4F18-A9AE-64B55B927463}" srcOrd="3" destOrd="0" parTransId="{6B4E9EFD-B40B-40C0-82CA-7FB39DDC12D3}" sibTransId="{E423D410-3450-4666-98A8-D1F4C879B06E}"/>
    <dgm:cxn modelId="{BCB3DED9-E56B-4E31-ACE3-2DEAFF624A45}" srcId="{EF6F9D5E-A688-4EAD-A300-B84F1B1D9688}" destId="{14FDEF21-0234-4873-9769-C0A27052B6A3}" srcOrd="1" destOrd="0" parTransId="{EAEE14A8-72FC-4CFE-A360-15798D04532F}" sibTransId="{3C028BC4-DB98-4989-B9F2-738AB9397306}"/>
    <dgm:cxn modelId="{6AC27AC1-4310-49C5-99E6-5529F53D0CE0}" type="presParOf" srcId="{5B72DFF4-887F-4A72-8136-95FE66240BDF}" destId="{F8DB5693-7A91-4163-8A1D-60B3276E5023}" srcOrd="0" destOrd="0" presId="urn:microsoft.com/office/officeart/2005/8/layout/process4"/>
    <dgm:cxn modelId="{DE13D9EF-726F-47FB-84DB-A58E8BBE9C19}" type="presParOf" srcId="{F8DB5693-7A91-4163-8A1D-60B3276E5023}" destId="{E6CF85AD-28A0-4CBF-9010-F7C10E5FD16B}" srcOrd="0" destOrd="0" presId="urn:microsoft.com/office/officeart/2005/8/layout/process4"/>
    <dgm:cxn modelId="{3D3D7204-17D6-4604-B329-BA1F5DB610F7}" type="presParOf" srcId="{5B72DFF4-887F-4A72-8136-95FE66240BDF}" destId="{E027D30E-35E2-4E7E-B0D3-66D9DD4A9EE4}" srcOrd="1" destOrd="0" presId="urn:microsoft.com/office/officeart/2005/8/layout/process4"/>
    <dgm:cxn modelId="{16CAB701-5A2C-4224-BF90-3930CB7FF052}" type="presParOf" srcId="{5B72DFF4-887F-4A72-8136-95FE66240BDF}" destId="{1A759B0D-9E52-4AE6-BA83-7D840B43074F}" srcOrd="2" destOrd="0" presId="urn:microsoft.com/office/officeart/2005/8/layout/process4"/>
    <dgm:cxn modelId="{D64007B9-9BD7-4B3E-B94B-6FC1F01C3114}" type="presParOf" srcId="{1A759B0D-9E52-4AE6-BA83-7D840B43074F}" destId="{315C8A14-A7FE-4757-9E53-7F5D9ADF67C2}" srcOrd="0" destOrd="0" presId="urn:microsoft.com/office/officeart/2005/8/layout/process4"/>
    <dgm:cxn modelId="{B7D8DF60-D7B4-406E-8866-55970F7E8BED}" type="presParOf" srcId="{1A759B0D-9E52-4AE6-BA83-7D840B43074F}" destId="{8C1E8369-7E7A-4457-9182-EBF130C8E633}" srcOrd="1" destOrd="0" presId="urn:microsoft.com/office/officeart/2005/8/layout/process4"/>
    <dgm:cxn modelId="{0D1215E9-7EC3-4FB7-A7E6-108C2F9BC27D}" type="presParOf" srcId="{1A759B0D-9E52-4AE6-BA83-7D840B43074F}" destId="{1FCA4B6F-F779-41DB-B738-CA7CEE1A945E}" srcOrd="2" destOrd="0" presId="urn:microsoft.com/office/officeart/2005/8/layout/process4"/>
    <dgm:cxn modelId="{5F367B76-9BDD-4188-A266-880E5C6A3EC2}" type="presParOf" srcId="{1FCA4B6F-F779-41DB-B738-CA7CEE1A945E}" destId="{A9C60A35-9271-4F5B-B101-C5CEA96A71D7}" srcOrd="0" destOrd="0" presId="urn:microsoft.com/office/officeart/2005/8/layout/process4"/>
    <dgm:cxn modelId="{4535AB05-748D-43F1-9BD5-C6FD278F9CD4}" type="presParOf" srcId="{1FCA4B6F-F779-41DB-B738-CA7CEE1A945E}" destId="{F6376C87-773A-434C-A306-8304DA442280}" srcOrd="1" destOrd="0" presId="urn:microsoft.com/office/officeart/2005/8/layout/process4"/>
    <dgm:cxn modelId="{5458DA18-7943-45AA-BBA7-3F4E929961F8}" type="presParOf" srcId="{1FCA4B6F-F779-41DB-B738-CA7CEE1A945E}" destId="{A6F8DA75-D684-4639-B0CC-025D4F3019A8}" srcOrd="2" destOrd="0" presId="urn:microsoft.com/office/officeart/2005/8/layout/process4"/>
    <dgm:cxn modelId="{2FA49E09-8395-48D3-A9C0-A640D0B7DBF0}" type="presParOf" srcId="{1FCA4B6F-F779-41DB-B738-CA7CEE1A945E}" destId="{B4ABF964-319A-4495-82AA-33B4B7D85CC1}" srcOrd="3" destOrd="0" presId="urn:microsoft.com/office/officeart/2005/8/layout/process4"/>
    <dgm:cxn modelId="{5C6B6F3B-7B59-4C0C-B1E6-ACF83A66FFB8}" type="presParOf" srcId="{5B72DFF4-887F-4A72-8136-95FE66240BDF}" destId="{6B640ECA-644A-4B13-A45D-12D2140B66E0}" srcOrd="3" destOrd="0" presId="urn:microsoft.com/office/officeart/2005/8/layout/process4"/>
    <dgm:cxn modelId="{10D45171-4D5B-4AB6-8859-59CCF4FB861A}" type="presParOf" srcId="{5B72DFF4-887F-4A72-8136-95FE66240BDF}" destId="{9DCA116A-E686-42C6-9BEF-1103FF7CBC3E}" srcOrd="4" destOrd="0" presId="urn:microsoft.com/office/officeart/2005/8/layout/process4"/>
    <dgm:cxn modelId="{A3C4EEE4-CA15-4F4C-B68A-8656B9568AFC}" type="presParOf" srcId="{9DCA116A-E686-42C6-9BEF-1103FF7CBC3E}" destId="{92AE92ED-2E88-43F2-AEDF-EC1D87B8ADB8}"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E77655-B79F-46FA-97F4-44F8ABF5A4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B62F1C2-9982-4C1E-8577-A05BC5BEB223}">
      <dgm:prSet/>
      <dgm:spPr/>
      <dgm:t>
        <a:bodyPr/>
        <a:lstStyle/>
        <a:p>
          <a:r>
            <a:rPr lang="en-US" b="0" baseline="0"/>
            <a:t>How should this language be interpreted?</a:t>
          </a:r>
          <a:endParaRPr lang="en-US"/>
        </a:p>
      </dgm:t>
    </dgm:pt>
    <dgm:pt modelId="{B6891AED-B3EA-400B-8796-04FD17797BAE}" type="parTrans" cxnId="{A2BA957C-38F2-46F9-A698-4324F6676903}">
      <dgm:prSet/>
      <dgm:spPr/>
      <dgm:t>
        <a:bodyPr/>
        <a:lstStyle/>
        <a:p>
          <a:endParaRPr lang="en-US"/>
        </a:p>
      </dgm:t>
    </dgm:pt>
    <dgm:pt modelId="{A325F872-806E-4868-A472-3BC7D338E689}" type="sibTrans" cxnId="{A2BA957C-38F2-46F9-A698-4324F6676903}">
      <dgm:prSet/>
      <dgm:spPr/>
      <dgm:t>
        <a:bodyPr/>
        <a:lstStyle/>
        <a:p>
          <a:endParaRPr lang="en-US"/>
        </a:p>
      </dgm:t>
    </dgm:pt>
    <dgm:pt modelId="{6A5A9C8F-1462-4B19-8A3E-F2B530B7F867}">
      <dgm:prSet/>
      <dgm:spPr/>
      <dgm:t>
        <a:bodyPr/>
        <a:lstStyle/>
        <a:p>
          <a:r>
            <a:rPr lang="en-US" b="0" baseline="0"/>
            <a:t>Does management have the right to change schedules with little notice, or does the contract guarantee employees two weeks of stability?</a:t>
          </a:r>
          <a:endParaRPr lang="en-US"/>
        </a:p>
      </dgm:t>
    </dgm:pt>
    <dgm:pt modelId="{4FE25708-241A-4877-9ECF-B538D636DAEA}" type="parTrans" cxnId="{2471A9F4-7114-496B-97D7-E6434DA2CA7F}">
      <dgm:prSet/>
      <dgm:spPr/>
      <dgm:t>
        <a:bodyPr/>
        <a:lstStyle/>
        <a:p>
          <a:endParaRPr lang="en-US"/>
        </a:p>
      </dgm:t>
    </dgm:pt>
    <dgm:pt modelId="{CAA43BA8-EB1C-43AD-8562-8EB493BC2B65}" type="sibTrans" cxnId="{2471A9F4-7114-496B-97D7-E6434DA2CA7F}">
      <dgm:prSet/>
      <dgm:spPr/>
      <dgm:t>
        <a:bodyPr/>
        <a:lstStyle/>
        <a:p>
          <a:endParaRPr lang="en-US"/>
        </a:p>
      </dgm:t>
    </dgm:pt>
    <dgm:pt modelId="{04DDA73B-D5D5-4663-8CDC-9FADFDE0D726}">
      <dgm:prSet/>
      <dgm:spPr/>
      <dgm:t>
        <a:bodyPr/>
        <a:lstStyle/>
        <a:p>
          <a:r>
            <a:rPr lang="en-US" b="0" baseline="0"/>
            <a:t>What tools of interpretation would you apply first?</a:t>
          </a:r>
          <a:endParaRPr lang="en-US"/>
        </a:p>
      </dgm:t>
    </dgm:pt>
    <dgm:pt modelId="{A66E5B9E-D19B-422D-B34F-29811FF74917}" type="parTrans" cxnId="{65A59B3A-954E-4594-9D6C-AD11E62F196E}">
      <dgm:prSet/>
      <dgm:spPr/>
      <dgm:t>
        <a:bodyPr/>
        <a:lstStyle/>
        <a:p>
          <a:endParaRPr lang="en-US"/>
        </a:p>
      </dgm:t>
    </dgm:pt>
    <dgm:pt modelId="{7655DD31-5C99-4BFA-A609-68B6A3C01139}" type="sibTrans" cxnId="{65A59B3A-954E-4594-9D6C-AD11E62F196E}">
      <dgm:prSet/>
      <dgm:spPr/>
      <dgm:t>
        <a:bodyPr/>
        <a:lstStyle/>
        <a:p>
          <a:endParaRPr lang="en-US"/>
        </a:p>
      </dgm:t>
    </dgm:pt>
    <dgm:pt modelId="{4F3F3756-092F-487F-A1D2-E4D1260308AC}" type="pres">
      <dgm:prSet presAssocID="{26E77655-B79F-46FA-97F4-44F8ABF5A4E3}" presName="root" presStyleCnt="0">
        <dgm:presLayoutVars>
          <dgm:dir/>
          <dgm:resizeHandles val="exact"/>
        </dgm:presLayoutVars>
      </dgm:prSet>
      <dgm:spPr/>
    </dgm:pt>
    <dgm:pt modelId="{AB51D317-35CF-4027-8C99-C596C01F6ED8}" type="pres">
      <dgm:prSet presAssocID="{CB62F1C2-9982-4C1E-8577-A05BC5BEB223}" presName="compNode" presStyleCnt="0"/>
      <dgm:spPr/>
    </dgm:pt>
    <dgm:pt modelId="{CB455F1B-5158-436B-80F0-9BD5A01AD148}" type="pres">
      <dgm:prSet presAssocID="{CB62F1C2-9982-4C1E-8577-A05BC5BEB223}" presName="bgRect" presStyleLbl="bgShp" presStyleIdx="0" presStyleCnt="3"/>
      <dgm:spPr/>
    </dgm:pt>
    <dgm:pt modelId="{D9019D5D-4D40-44C0-A904-A4B542CB4E62}" type="pres">
      <dgm:prSet presAssocID="{CB62F1C2-9982-4C1E-8577-A05BC5BEB22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ngue"/>
        </a:ext>
      </dgm:extLst>
    </dgm:pt>
    <dgm:pt modelId="{4B501369-623A-482B-87BE-D56323DA26B9}" type="pres">
      <dgm:prSet presAssocID="{CB62F1C2-9982-4C1E-8577-A05BC5BEB223}" presName="spaceRect" presStyleCnt="0"/>
      <dgm:spPr/>
    </dgm:pt>
    <dgm:pt modelId="{3B76011D-24D8-478E-BA20-142E41086762}" type="pres">
      <dgm:prSet presAssocID="{CB62F1C2-9982-4C1E-8577-A05BC5BEB223}" presName="parTx" presStyleLbl="revTx" presStyleIdx="0" presStyleCnt="3">
        <dgm:presLayoutVars>
          <dgm:chMax val="0"/>
          <dgm:chPref val="0"/>
        </dgm:presLayoutVars>
      </dgm:prSet>
      <dgm:spPr/>
    </dgm:pt>
    <dgm:pt modelId="{6B65A7E6-50EC-4F13-9D4F-305E20C022BF}" type="pres">
      <dgm:prSet presAssocID="{A325F872-806E-4868-A472-3BC7D338E689}" presName="sibTrans" presStyleCnt="0"/>
      <dgm:spPr/>
    </dgm:pt>
    <dgm:pt modelId="{DA115C9E-8FAC-46BC-8134-F6F1BC216BFB}" type="pres">
      <dgm:prSet presAssocID="{6A5A9C8F-1462-4B19-8A3E-F2B530B7F867}" presName="compNode" presStyleCnt="0"/>
      <dgm:spPr/>
    </dgm:pt>
    <dgm:pt modelId="{1DA42E59-B7A9-40B8-8827-69DBFE3BCDD0}" type="pres">
      <dgm:prSet presAssocID="{6A5A9C8F-1462-4B19-8A3E-F2B530B7F867}" presName="bgRect" presStyleLbl="bgShp" presStyleIdx="1" presStyleCnt="3"/>
      <dgm:spPr/>
    </dgm:pt>
    <dgm:pt modelId="{D9D4FE27-14EE-46C0-BF14-1E9850870596}" type="pres">
      <dgm:prSet presAssocID="{6A5A9C8F-1462-4B19-8A3E-F2B530B7F86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nching Diagram"/>
        </a:ext>
      </dgm:extLst>
    </dgm:pt>
    <dgm:pt modelId="{1E2549C9-F64E-470C-B05A-6DE7DA472A1D}" type="pres">
      <dgm:prSet presAssocID="{6A5A9C8F-1462-4B19-8A3E-F2B530B7F867}" presName="spaceRect" presStyleCnt="0"/>
      <dgm:spPr/>
    </dgm:pt>
    <dgm:pt modelId="{2FA2AE32-A1BA-4F96-A0D1-5F703AB2AFC0}" type="pres">
      <dgm:prSet presAssocID="{6A5A9C8F-1462-4B19-8A3E-F2B530B7F867}" presName="parTx" presStyleLbl="revTx" presStyleIdx="1" presStyleCnt="3">
        <dgm:presLayoutVars>
          <dgm:chMax val="0"/>
          <dgm:chPref val="0"/>
        </dgm:presLayoutVars>
      </dgm:prSet>
      <dgm:spPr/>
    </dgm:pt>
    <dgm:pt modelId="{7280F053-D377-41F2-B21F-8214013EDBE3}" type="pres">
      <dgm:prSet presAssocID="{CAA43BA8-EB1C-43AD-8562-8EB493BC2B65}" presName="sibTrans" presStyleCnt="0"/>
      <dgm:spPr/>
    </dgm:pt>
    <dgm:pt modelId="{0A29D92D-8FAB-4BB8-B3C5-416F0C290420}" type="pres">
      <dgm:prSet presAssocID="{04DDA73B-D5D5-4663-8CDC-9FADFDE0D726}" presName="compNode" presStyleCnt="0"/>
      <dgm:spPr/>
    </dgm:pt>
    <dgm:pt modelId="{AB7D817C-A219-4D0B-AF42-A9BF7C9EBD14}" type="pres">
      <dgm:prSet presAssocID="{04DDA73B-D5D5-4663-8CDC-9FADFDE0D726}" presName="bgRect" presStyleLbl="bgShp" presStyleIdx="2" presStyleCnt="3"/>
      <dgm:spPr/>
    </dgm:pt>
    <dgm:pt modelId="{45C62E85-11BD-438E-BF87-408E0231CC07}" type="pres">
      <dgm:prSet presAssocID="{04DDA73B-D5D5-4663-8CDC-9FADFDE0D72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AF61B48D-8289-4246-B882-073309F76DBA}" type="pres">
      <dgm:prSet presAssocID="{04DDA73B-D5D5-4663-8CDC-9FADFDE0D726}" presName="spaceRect" presStyleCnt="0"/>
      <dgm:spPr/>
    </dgm:pt>
    <dgm:pt modelId="{B2C16C0E-5DF0-4C27-B77C-7FE822B6CCFE}" type="pres">
      <dgm:prSet presAssocID="{04DDA73B-D5D5-4663-8CDC-9FADFDE0D726}" presName="parTx" presStyleLbl="revTx" presStyleIdx="2" presStyleCnt="3">
        <dgm:presLayoutVars>
          <dgm:chMax val="0"/>
          <dgm:chPref val="0"/>
        </dgm:presLayoutVars>
      </dgm:prSet>
      <dgm:spPr/>
    </dgm:pt>
  </dgm:ptLst>
  <dgm:cxnLst>
    <dgm:cxn modelId="{3633281F-3C5D-4012-8EB5-72DA87078C3C}" type="presOf" srcId="{6A5A9C8F-1462-4B19-8A3E-F2B530B7F867}" destId="{2FA2AE32-A1BA-4F96-A0D1-5F703AB2AFC0}" srcOrd="0" destOrd="0" presId="urn:microsoft.com/office/officeart/2018/2/layout/IconVerticalSolidList"/>
    <dgm:cxn modelId="{5A9F8C2B-4184-4291-9389-990A408273D8}" type="presOf" srcId="{04DDA73B-D5D5-4663-8CDC-9FADFDE0D726}" destId="{B2C16C0E-5DF0-4C27-B77C-7FE822B6CCFE}" srcOrd="0" destOrd="0" presId="urn:microsoft.com/office/officeart/2018/2/layout/IconVerticalSolidList"/>
    <dgm:cxn modelId="{93F2202C-F77E-40A0-9C60-24BBC5378596}" type="presOf" srcId="{CB62F1C2-9982-4C1E-8577-A05BC5BEB223}" destId="{3B76011D-24D8-478E-BA20-142E41086762}" srcOrd="0" destOrd="0" presId="urn:microsoft.com/office/officeart/2018/2/layout/IconVerticalSolidList"/>
    <dgm:cxn modelId="{65A59B3A-954E-4594-9D6C-AD11E62F196E}" srcId="{26E77655-B79F-46FA-97F4-44F8ABF5A4E3}" destId="{04DDA73B-D5D5-4663-8CDC-9FADFDE0D726}" srcOrd="2" destOrd="0" parTransId="{A66E5B9E-D19B-422D-B34F-29811FF74917}" sibTransId="{7655DD31-5C99-4BFA-A609-68B6A3C01139}"/>
    <dgm:cxn modelId="{A2BA957C-38F2-46F9-A698-4324F6676903}" srcId="{26E77655-B79F-46FA-97F4-44F8ABF5A4E3}" destId="{CB62F1C2-9982-4C1E-8577-A05BC5BEB223}" srcOrd="0" destOrd="0" parTransId="{B6891AED-B3EA-400B-8796-04FD17797BAE}" sibTransId="{A325F872-806E-4868-A472-3BC7D338E689}"/>
    <dgm:cxn modelId="{85277989-F59B-4A01-AA44-29FC2E8C8AE8}" type="presOf" srcId="{26E77655-B79F-46FA-97F4-44F8ABF5A4E3}" destId="{4F3F3756-092F-487F-A1D2-E4D1260308AC}" srcOrd="0" destOrd="0" presId="urn:microsoft.com/office/officeart/2018/2/layout/IconVerticalSolidList"/>
    <dgm:cxn modelId="{2471A9F4-7114-496B-97D7-E6434DA2CA7F}" srcId="{26E77655-B79F-46FA-97F4-44F8ABF5A4E3}" destId="{6A5A9C8F-1462-4B19-8A3E-F2B530B7F867}" srcOrd="1" destOrd="0" parTransId="{4FE25708-241A-4877-9ECF-B538D636DAEA}" sibTransId="{CAA43BA8-EB1C-43AD-8562-8EB493BC2B65}"/>
    <dgm:cxn modelId="{8CEA4AC9-ADB8-4C53-9976-C9CEC8829430}" type="presParOf" srcId="{4F3F3756-092F-487F-A1D2-E4D1260308AC}" destId="{AB51D317-35CF-4027-8C99-C596C01F6ED8}" srcOrd="0" destOrd="0" presId="urn:microsoft.com/office/officeart/2018/2/layout/IconVerticalSolidList"/>
    <dgm:cxn modelId="{29B6C82D-E62A-43D6-BF8B-2DB9A3AC7A5C}" type="presParOf" srcId="{AB51D317-35CF-4027-8C99-C596C01F6ED8}" destId="{CB455F1B-5158-436B-80F0-9BD5A01AD148}" srcOrd="0" destOrd="0" presId="urn:microsoft.com/office/officeart/2018/2/layout/IconVerticalSolidList"/>
    <dgm:cxn modelId="{2CB53EBA-FF82-4F3F-8ECC-07D7D197EB6C}" type="presParOf" srcId="{AB51D317-35CF-4027-8C99-C596C01F6ED8}" destId="{D9019D5D-4D40-44C0-A904-A4B542CB4E62}" srcOrd="1" destOrd="0" presId="urn:microsoft.com/office/officeart/2018/2/layout/IconVerticalSolidList"/>
    <dgm:cxn modelId="{044F8497-A887-48DA-B1D3-65745294D8CA}" type="presParOf" srcId="{AB51D317-35CF-4027-8C99-C596C01F6ED8}" destId="{4B501369-623A-482B-87BE-D56323DA26B9}" srcOrd="2" destOrd="0" presId="urn:microsoft.com/office/officeart/2018/2/layout/IconVerticalSolidList"/>
    <dgm:cxn modelId="{A596F37F-BE69-467B-9045-DD7FD5C76ED8}" type="presParOf" srcId="{AB51D317-35CF-4027-8C99-C596C01F6ED8}" destId="{3B76011D-24D8-478E-BA20-142E41086762}" srcOrd="3" destOrd="0" presId="urn:microsoft.com/office/officeart/2018/2/layout/IconVerticalSolidList"/>
    <dgm:cxn modelId="{4520A9E2-0AD5-46EB-BE1D-AC28B33CD8E6}" type="presParOf" srcId="{4F3F3756-092F-487F-A1D2-E4D1260308AC}" destId="{6B65A7E6-50EC-4F13-9D4F-305E20C022BF}" srcOrd="1" destOrd="0" presId="urn:microsoft.com/office/officeart/2018/2/layout/IconVerticalSolidList"/>
    <dgm:cxn modelId="{36DD6094-8C27-42E4-82EE-113FD40BCFBE}" type="presParOf" srcId="{4F3F3756-092F-487F-A1D2-E4D1260308AC}" destId="{DA115C9E-8FAC-46BC-8134-F6F1BC216BFB}" srcOrd="2" destOrd="0" presId="urn:microsoft.com/office/officeart/2018/2/layout/IconVerticalSolidList"/>
    <dgm:cxn modelId="{0B2AE1D0-F7DB-466E-A659-7E64BF635320}" type="presParOf" srcId="{DA115C9E-8FAC-46BC-8134-F6F1BC216BFB}" destId="{1DA42E59-B7A9-40B8-8827-69DBFE3BCDD0}" srcOrd="0" destOrd="0" presId="urn:microsoft.com/office/officeart/2018/2/layout/IconVerticalSolidList"/>
    <dgm:cxn modelId="{AD6ADB59-5F56-4757-8D81-BF01B1ADE9B0}" type="presParOf" srcId="{DA115C9E-8FAC-46BC-8134-F6F1BC216BFB}" destId="{D9D4FE27-14EE-46C0-BF14-1E9850870596}" srcOrd="1" destOrd="0" presId="urn:microsoft.com/office/officeart/2018/2/layout/IconVerticalSolidList"/>
    <dgm:cxn modelId="{54D81583-8E38-4EA3-8E52-06CB3A67D95F}" type="presParOf" srcId="{DA115C9E-8FAC-46BC-8134-F6F1BC216BFB}" destId="{1E2549C9-F64E-470C-B05A-6DE7DA472A1D}" srcOrd="2" destOrd="0" presId="urn:microsoft.com/office/officeart/2018/2/layout/IconVerticalSolidList"/>
    <dgm:cxn modelId="{033ABE01-F20B-4FFC-B82D-EAFA3FD5715A}" type="presParOf" srcId="{DA115C9E-8FAC-46BC-8134-F6F1BC216BFB}" destId="{2FA2AE32-A1BA-4F96-A0D1-5F703AB2AFC0}" srcOrd="3" destOrd="0" presId="urn:microsoft.com/office/officeart/2018/2/layout/IconVerticalSolidList"/>
    <dgm:cxn modelId="{43641A1A-D333-4DFE-923C-C46C5F10B78D}" type="presParOf" srcId="{4F3F3756-092F-487F-A1D2-E4D1260308AC}" destId="{7280F053-D377-41F2-B21F-8214013EDBE3}" srcOrd="3" destOrd="0" presId="urn:microsoft.com/office/officeart/2018/2/layout/IconVerticalSolidList"/>
    <dgm:cxn modelId="{4737BD99-8530-47B9-9C95-5159259BA4B3}" type="presParOf" srcId="{4F3F3756-092F-487F-A1D2-E4D1260308AC}" destId="{0A29D92D-8FAB-4BB8-B3C5-416F0C290420}" srcOrd="4" destOrd="0" presId="urn:microsoft.com/office/officeart/2018/2/layout/IconVerticalSolidList"/>
    <dgm:cxn modelId="{3F86610B-6683-4794-9EEC-229E3C6E407B}" type="presParOf" srcId="{0A29D92D-8FAB-4BB8-B3C5-416F0C290420}" destId="{AB7D817C-A219-4D0B-AF42-A9BF7C9EBD14}" srcOrd="0" destOrd="0" presId="urn:microsoft.com/office/officeart/2018/2/layout/IconVerticalSolidList"/>
    <dgm:cxn modelId="{0BD24D33-DC61-4DE0-9B1F-0D9070917D5B}" type="presParOf" srcId="{0A29D92D-8FAB-4BB8-B3C5-416F0C290420}" destId="{45C62E85-11BD-438E-BF87-408E0231CC07}" srcOrd="1" destOrd="0" presId="urn:microsoft.com/office/officeart/2018/2/layout/IconVerticalSolidList"/>
    <dgm:cxn modelId="{999450C1-EF0C-4F73-81F6-3D164FCEC3C1}" type="presParOf" srcId="{0A29D92D-8FAB-4BB8-B3C5-416F0C290420}" destId="{AF61B48D-8289-4246-B882-073309F76DBA}" srcOrd="2" destOrd="0" presId="urn:microsoft.com/office/officeart/2018/2/layout/IconVerticalSolidList"/>
    <dgm:cxn modelId="{9BC46A65-AF99-4230-A164-754D43AF2DFB}" type="presParOf" srcId="{0A29D92D-8FAB-4BB8-B3C5-416F0C290420}" destId="{B2C16C0E-5DF0-4C27-B77C-7FE822B6CCF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87B11E-6F26-42C8-B855-D042460F50E1}"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001309D-A4A4-4FB0-9395-42F4ABBE9634}">
      <dgm:prSet/>
      <dgm:spPr/>
      <dgm:t>
        <a:bodyPr/>
        <a:lstStyle/>
        <a:p>
          <a:pPr>
            <a:lnSpc>
              <a:spcPct val="100000"/>
            </a:lnSpc>
            <a:defRPr cap="all"/>
          </a:pPr>
          <a:r>
            <a:rPr lang="en-US" b="1"/>
            <a:t>Relying on opinion instead of contract language.</a:t>
          </a:r>
          <a:endParaRPr lang="en-US"/>
        </a:p>
      </dgm:t>
    </dgm:pt>
    <dgm:pt modelId="{D8BB1942-0314-4E52-8110-4B0C46D3B64F}" type="parTrans" cxnId="{0F6975C5-CA07-47BF-9864-293C91633EF0}">
      <dgm:prSet/>
      <dgm:spPr/>
      <dgm:t>
        <a:bodyPr/>
        <a:lstStyle/>
        <a:p>
          <a:endParaRPr lang="en-US"/>
        </a:p>
      </dgm:t>
    </dgm:pt>
    <dgm:pt modelId="{C4EE86E0-158A-494B-99FC-B57FF0A22E46}" type="sibTrans" cxnId="{0F6975C5-CA07-47BF-9864-293C91633EF0}">
      <dgm:prSet phldrT="01" phldr="0"/>
      <dgm:spPr/>
      <dgm:t>
        <a:bodyPr/>
        <a:lstStyle/>
        <a:p>
          <a:endParaRPr lang="en-US"/>
        </a:p>
      </dgm:t>
    </dgm:pt>
    <dgm:pt modelId="{3BF3F62A-49C3-441F-ADC1-309AAF9AB14E}">
      <dgm:prSet/>
      <dgm:spPr/>
      <dgm:t>
        <a:bodyPr/>
        <a:lstStyle/>
        <a:p>
          <a:pPr>
            <a:lnSpc>
              <a:spcPct val="100000"/>
            </a:lnSpc>
            <a:defRPr cap="all"/>
          </a:pPr>
          <a:r>
            <a:rPr lang="en-US" b="1"/>
            <a:t>Quoting half a sentence</a:t>
          </a:r>
          <a:r>
            <a:rPr lang="en-US"/>
            <a:t> instead of the full article/section.</a:t>
          </a:r>
        </a:p>
      </dgm:t>
    </dgm:pt>
    <dgm:pt modelId="{0785EA4D-4C56-42BA-9CE6-30D1C9F32B8B}" type="parTrans" cxnId="{D010BD77-D0B9-446D-8CDF-6B257CC0A87B}">
      <dgm:prSet/>
      <dgm:spPr/>
      <dgm:t>
        <a:bodyPr/>
        <a:lstStyle/>
        <a:p>
          <a:endParaRPr lang="en-US"/>
        </a:p>
      </dgm:t>
    </dgm:pt>
    <dgm:pt modelId="{02157E5F-6090-4B37-A860-7DFA449CEEAC}" type="sibTrans" cxnId="{D010BD77-D0B9-446D-8CDF-6B257CC0A87B}">
      <dgm:prSet phldrT="02" phldr="0"/>
      <dgm:spPr/>
      <dgm:t>
        <a:bodyPr/>
        <a:lstStyle/>
        <a:p>
          <a:endParaRPr lang="en-US"/>
        </a:p>
      </dgm:t>
    </dgm:pt>
    <dgm:pt modelId="{AC9E5E3C-D22B-4025-9AFB-014BCAC3ACEF}">
      <dgm:prSet/>
      <dgm:spPr/>
      <dgm:t>
        <a:bodyPr/>
        <a:lstStyle/>
        <a:p>
          <a:pPr>
            <a:lnSpc>
              <a:spcPct val="100000"/>
            </a:lnSpc>
            <a:defRPr cap="all"/>
          </a:pPr>
          <a:r>
            <a:rPr lang="en-US" b="1"/>
            <a:t>Ignoring past practice</a:t>
          </a:r>
          <a:r>
            <a:rPr lang="en-US"/>
            <a:t> when language is unclear.</a:t>
          </a:r>
        </a:p>
      </dgm:t>
    </dgm:pt>
    <dgm:pt modelId="{1118681A-D491-495C-AFDD-F4717D5CA002}" type="parTrans" cxnId="{14DD9E9F-02BB-4C7A-AEC1-F8F0B7026162}">
      <dgm:prSet/>
      <dgm:spPr/>
      <dgm:t>
        <a:bodyPr/>
        <a:lstStyle/>
        <a:p>
          <a:endParaRPr lang="en-US"/>
        </a:p>
      </dgm:t>
    </dgm:pt>
    <dgm:pt modelId="{C67BFBF2-46CC-4575-8EA8-369364BE749D}" type="sibTrans" cxnId="{14DD9E9F-02BB-4C7A-AEC1-F8F0B7026162}">
      <dgm:prSet phldrT="03" phldr="0"/>
      <dgm:spPr/>
      <dgm:t>
        <a:bodyPr/>
        <a:lstStyle/>
        <a:p>
          <a:endParaRPr lang="en-US"/>
        </a:p>
      </dgm:t>
    </dgm:pt>
    <dgm:pt modelId="{65D614C7-49B9-499B-A5B8-7542543BD2A2}">
      <dgm:prSet/>
      <dgm:spPr/>
      <dgm:t>
        <a:bodyPr/>
        <a:lstStyle/>
        <a:p>
          <a:pPr>
            <a:lnSpc>
              <a:spcPct val="100000"/>
            </a:lnSpc>
            <a:defRPr cap="all"/>
          </a:pPr>
          <a:r>
            <a:rPr lang="en-US" b="1"/>
            <a:t>Overstating employee rights</a:t>
          </a:r>
          <a:r>
            <a:rPr lang="en-US"/>
            <a:t> beyond what the contract actually says.</a:t>
          </a:r>
        </a:p>
      </dgm:t>
    </dgm:pt>
    <dgm:pt modelId="{AA405C03-0C5F-4448-A985-C5A81E267129}" type="parTrans" cxnId="{BA6C0B4E-C4B7-4B45-A220-F1AA88376E75}">
      <dgm:prSet/>
      <dgm:spPr/>
      <dgm:t>
        <a:bodyPr/>
        <a:lstStyle/>
        <a:p>
          <a:endParaRPr lang="en-US"/>
        </a:p>
      </dgm:t>
    </dgm:pt>
    <dgm:pt modelId="{5A4BA802-9749-457A-BC83-36CF6306CC25}" type="sibTrans" cxnId="{BA6C0B4E-C4B7-4B45-A220-F1AA88376E75}">
      <dgm:prSet phldrT="04" phldr="0"/>
      <dgm:spPr/>
      <dgm:t>
        <a:bodyPr/>
        <a:lstStyle/>
        <a:p>
          <a:endParaRPr lang="en-US"/>
        </a:p>
      </dgm:t>
    </dgm:pt>
    <dgm:pt modelId="{894A0396-10EB-4E3B-A6EA-3C82AFA39CDD}">
      <dgm:prSet/>
      <dgm:spPr/>
      <dgm:t>
        <a:bodyPr/>
        <a:lstStyle/>
        <a:p>
          <a:pPr>
            <a:lnSpc>
              <a:spcPct val="100000"/>
            </a:lnSpc>
            <a:defRPr cap="all"/>
          </a:pPr>
          <a:r>
            <a:rPr lang="en-US" b="1"/>
            <a:t>Failing to prepare</a:t>
          </a:r>
          <a:r>
            <a:rPr lang="en-US"/>
            <a:t> before meeting with management.</a:t>
          </a:r>
        </a:p>
      </dgm:t>
    </dgm:pt>
    <dgm:pt modelId="{CD50828A-0F95-4215-93A4-24C1322A0B41}" type="parTrans" cxnId="{F8C8F027-A26B-464B-B1F4-5FF5382EA9E9}">
      <dgm:prSet/>
      <dgm:spPr/>
      <dgm:t>
        <a:bodyPr/>
        <a:lstStyle/>
        <a:p>
          <a:endParaRPr lang="en-US"/>
        </a:p>
      </dgm:t>
    </dgm:pt>
    <dgm:pt modelId="{AD6B8213-74A3-4E96-B759-C63C21EE053E}" type="sibTrans" cxnId="{F8C8F027-A26B-464B-B1F4-5FF5382EA9E9}">
      <dgm:prSet phldrT="05" phldr="0"/>
      <dgm:spPr/>
      <dgm:t>
        <a:bodyPr/>
        <a:lstStyle/>
        <a:p>
          <a:endParaRPr lang="en-US"/>
        </a:p>
      </dgm:t>
    </dgm:pt>
    <dgm:pt modelId="{EF62F317-B799-4495-8140-D78D4A0E448B}" type="pres">
      <dgm:prSet presAssocID="{A787B11E-6F26-42C8-B855-D042460F50E1}" presName="root" presStyleCnt="0">
        <dgm:presLayoutVars>
          <dgm:dir/>
          <dgm:resizeHandles val="exact"/>
        </dgm:presLayoutVars>
      </dgm:prSet>
      <dgm:spPr/>
    </dgm:pt>
    <dgm:pt modelId="{A73C92B6-BD91-434F-A13B-7B27F4A19A70}" type="pres">
      <dgm:prSet presAssocID="{3001309D-A4A4-4FB0-9395-42F4ABBE9634}" presName="compNode" presStyleCnt="0"/>
      <dgm:spPr/>
    </dgm:pt>
    <dgm:pt modelId="{04A02F41-BF42-4C05-8020-B2F58F7D435D}" type="pres">
      <dgm:prSet presAssocID="{3001309D-A4A4-4FB0-9395-42F4ABBE9634}" presName="iconBgRect" presStyleLbl="bgShp" presStyleIdx="0" presStyleCnt="5"/>
      <dgm:spPr>
        <a:prstGeom prst="round2DiagRect">
          <a:avLst>
            <a:gd name="adj1" fmla="val 29727"/>
            <a:gd name="adj2" fmla="val 0"/>
          </a:avLst>
        </a:prstGeom>
      </dgm:spPr>
    </dgm:pt>
    <dgm:pt modelId="{69EE4F38-5125-4196-9A22-990CA52228D7}" type="pres">
      <dgm:prSet presAssocID="{3001309D-A4A4-4FB0-9395-42F4ABBE963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045C00DD-68C1-4750-9153-963D0243AC64}" type="pres">
      <dgm:prSet presAssocID="{3001309D-A4A4-4FB0-9395-42F4ABBE9634}" presName="spaceRect" presStyleCnt="0"/>
      <dgm:spPr/>
    </dgm:pt>
    <dgm:pt modelId="{24C22D30-1281-4DB1-A23A-956A5F3DEB8F}" type="pres">
      <dgm:prSet presAssocID="{3001309D-A4A4-4FB0-9395-42F4ABBE9634}" presName="textRect" presStyleLbl="revTx" presStyleIdx="0" presStyleCnt="5">
        <dgm:presLayoutVars>
          <dgm:chMax val="1"/>
          <dgm:chPref val="1"/>
        </dgm:presLayoutVars>
      </dgm:prSet>
      <dgm:spPr/>
    </dgm:pt>
    <dgm:pt modelId="{D78D63F1-2357-4014-BDAE-77499B6BBCEC}" type="pres">
      <dgm:prSet presAssocID="{C4EE86E0-158A-494B-99FC-B57FF0A22E46}" presName="sibTrans" presStyleCnt="0"/>
      <dgm:spPr/>
    </dgm:pt>
    <dgm:pt modelId="{A89DCE03-4F20-4B67-B85A-36A936F5532C}" type="pres">
      <dgm:prSet presAssocID="{3BF3F62A-49C3-441F-ADC1-309AAF9AB14E}" presName="compNode" presStyleCnt="0"/>
      <dgm:spPr/>
    </dgm:pt>
    <dgm:pt modelId="{8C693FDD-336D-4DDA-BD40-9D8C29F25E5A}" type="pres">
      <dgm:prSet presAssocID="{3BF3F62A-49C3-441F-ADC1-309AAF9AB14E}" presName="iconBgRect" presStyleLbl="bgShp" presStyleIdx="1" presStyleCnt="5"/>
      <dgm:spPr>
        <a:prstGeom prst="round2DiagRect">
          <a:avLst>
            <a:gd name="adj1" fmla="val 29727"/>
            <a:gd name="adj2" fmla="val 0"/>
          </a:avLst>
        </a:prstGeom>
      </dgm:spPr>
    </dgm:pt>
    <dgm:pt modelId="{07D9B866-1C2B-476A-9F23-1A91BB4456AA}" type="pres">
      <dgm:prSet presAssocID="{3BF3F62A-49C3-441F-ADC1-309AAF9AB14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Quotation Mark"/>
        </a:ext>
      </dgm:extLst>
    </dgm:pt>
    <dgm:pt modelId="{31720F1B-E441-439D-A74C-3DD6544CD170}" type="pres">
      <dgm:prSet presAssocID="{3BF3F62A-49C3-441F-ADC1-309AAF9AB14E}" presName="spaceRect" presStyleCnt="0"/>
      <dgm:spPr/>
    </dgm:pt>
    <dgm:pt modelId="{211187D9-51F7-4B78-993A-EB6C0CB679FC}" type="pres">
      <dgm:prSet presAssocID="{3BF3F62A-49C3-441F-ADC1-309AAF9AB14E}" presName="textRect" presStyleLbl="revTx" presStyleIdx="1" presStyleCnt="5">
        <dgm:presLayoutVars>
          <dgm:chMax val="1"/>
          <dgm:chPref val="1"/>
        </dgm:presLayoutVars>
      </dgm:prSet>
      <dgm:spPr/>
    </dgm:pt>
    <dgm:pt modelId="{0D1D7FE4-C2A3-4E92-BB8B-087858712DEB}" type="pres">
      <dgm:prSet presAssocID="{02157E5F-6090-4B37-A860-7DFA449CEEAC}" presName="sibTrans" presStyleCnt="0"/>
      <dgm:spPr/>
    </dgm:pt>
    <dgm:pt modelId="{D8C4E7BF-8DFF-4B79-B360-25A1BD280724}" type="pres">
      <dgm:prSet presAssocID="{AC9E5E3C-D22B-4025-9AFB-014BCAC3ACEF}" presName="compNode" presStyleCnt="0"/>
      <dgm:spPr/>
    </dgm:pt>
    <dgm:pt modelId="{E2CA0CFB-1489-4DCD-A26C-18E185E7124D}" type="pres">
      <dgm:prSet presAssocID="{AC9E5E3C-D22B-4025-9AFB-014BCAC3ACEF}" presName="iconBgRect" presStyleLbl="bgShp" presStyleIdx="2" presStyleCnt="5"/>
      <dgm:spPr>
        <a:prstGeom prst="round2DiagRect">
          <a:avLst>
            <a:gd name="adj1" fmla="val 29727"/>
            <a:gd name="adj2" fmla="val 0"/>
          </a:avLst>
        </a:prstGeom>
      </dgm:spPr>
    </dgm:pt>
    <dgm:pt modelId="{35813FEA-C48A-4AD9-8488-D5E9C70488BF}" type="pres">
      <dgm:prSet presAssocID="{AC9E5E3C-D22B-4025-9AFB-014BCAC3ACE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encil"/>
        </a:ext>
      </dgm:extLst>
    </dgm:pt>
    <dgm:pt modelId="{9F6CC102-BE6B-48DA-A96B-7B442BB23679}" type="pres">
      <dgm:prSet presAssocID="{AC9E5E3C-D22B-4025-9AFB-014BCAC3ACEF}" presName="spaceRect" presStyleCnt="0"/>
      <dgm:spPr/>
    </dgm:pt>
    <dgm:pt modelId="{8DF707FC-79CE-4051-A681-CBA39CC873D7}" type="pres">
      <dgm:prSet presAssocID="{AC9E5E3C-D22B-4025-9AFB-014BCAC3ACEF}" presName="textRect" presStyleLbl="revTx" presStyleIdx="2" presStyleCnt="5">
        <dgm:presLayoutVars>
          <dgm:chMax val="1"/>
          <dgm:chPref val="1"/>
        </dgm:presLayoutVars>
      </dgm:prSet>
      <dgm:spPr/>
    </dgm:pt>
    <dgm:pt modelId="{594373B3-B370-4F25-ADBB-9BCDEAC2FEA8}" type="pres">
      <dgm:prSet presAssocID="{C67BFBF2-46CC-4575-8EA8-369364BE749D}" presName="sibTrans" presStyleCnt="0"/>
      <dgm:spPr/>
    </dgm:pt>
    <dgm:pt modelId="{BD0759A0-BA65-404E-A365-D5E43A62E2DB}" type="pres">
      <dgm:prSet presAssocID="{65D614C7-49B9-499B-A5B8-7542543BD2A2}" presName="compNode" presStyleCnt="0"/>
      <dgm:spPr/>
    </dgm:pt>
    <dgm:pt modelId="{24A50B40-04D8-4D84-A858-13AF27E8E2D8}" type="pres">
      <dgm:prSet presAssocID="{65D614C7-49B9-499B-A5B8-7542543BD2A2}" presName="iconBgRect" presStyleLbl="bgShp" presStyleIdx="3" presStyleCnt="5"/>
      <dgm:spPr>
        <a:prstGeom prst="round2DiagRect">
          <a:avLst>
            <a:gd name="adj1" fmla="val 29727"/>
            <a:gd name="adj2" fmla="val 0"/>
          </a:avLst>
        </a:prstGeom>
      </dgm:spPr>
    </dgm:pt>
    <dgm:pt modelId="{2E8D79C4-1AC5-498C-B8BB-879D841797FC}" type="pres">
      <dgm:prSet presAssocID="{65D614C7-49B9-499B-A5B8-7542543BD2A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ontract"/>
        </a:ext>
      </dgm:extLst>
    </dgm:pt>
    <dgm:pt modelId="{30834EAF-07C2-4B9B-B8F2-B4EEB63C9B57}" type="pres">
      <dgm:prSet presAssocID="{65D614C7-49B9-499B-A5B8-7542543BD2A2}" presName="spaceRect" presStyleCnt="0"/>
      <dgm:spPr/>
    </dgm:pt>
    <dgm:pt modelId="{D911DCB3-6BD0-41DC-A7F1-181626A43D35}" type="pres">
      <dgm:prSet presAssocID="{65D614C7-49B9-499B-A5B8-7542543BD2A2}" presName="textRect" presStyleLbl="revTx" presStyleIdx="3" presStyleCnt="5">
        <dgm:presLayoutVars>
          <dgm:chMax val="1"/>
          <dgm:chPref val="1"/>
        </dgm:presLayoutVars>
      </dgm:prSet>
      <dgm:spPr/>
    </dgm:pt>
    <dgm:pt modelId="{0CC4E0E4-F2EC-42A4-93BA-39E357CFBD42}" type="pres">
      <dgm:prSet presAssocID="{5A4BA802-9749-457A-BC83-36CF6306CC25}" presName="sibTrans" presStyleCnt="0"/>
      <dgm:spPr/>
    </dgm:pt>
    <dgm:pt modelId="{DDA181F5-6082-4CED-B3EE-8A7089DD852C}" type="pres">
      <dgm:prSet presAssocID="{894A0396-10EB-4E3B-A6EA-3C82AFA39CDD}" presName="compNode" presStyleCnt="0"/>
      <dgm:spPr/>
    </dgm:pt>
    <dgm:pt modelId="{C1DDDEB2-1757-444F-B922-5CEBDA30B492}" type="pres">
      <dgm:prSet presAssocID="{894A0396-10EB-4E3B-A6EA-3C82AFA39CDD}" presName="iconBgRect" presStyleLbl="bgShp" presStyleIdx="4" presStyleCnt="5"/>
      <dgm:spPr>
        <a:prstGeom prst="round2DiagRect">
          <a:avLst>
            <a:gd name="adj1" fmla="val 29727"/>
            <a:gd name="adj2" fmla="val 0"/>
          </a:avLst>
        </a:prstGeom>
      </dgm:spPr>
    </dgm:pt>
    <dgm:pt modelId="{65D65002-4089-4CBD-8301-A0027552BAE2}" type="pres">
      <dgm:prSet presAssocID="{894A0396-10EB-4E3B-A6EA-3C82AFA39CD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eeting"/>
        </a:ext>
      </dgm:extLst>
    </dgm:pt>
    <dgm:pt modelId="{DC513BBD-B432-4432-8BCD-9DF6F7EF4A1B}" type="pres">
      <dgm:prSet presAssocID="{894A0396-10EB-4E3B-A6EA-3C82AFA39CDD}" presName="spaceRect" presStyleCnt="0"/>
      <dgm:spPr/>
    </dgm:pt>
    <dgm:pt modelId="{CE427768-BB06-4074-9CF8-EE76D6F21A2F}" type="pres">
      <dgm:prSet presAssocID="{894A0396-10EB-4E3B-A6EA-3C82AFA39CDD}" presName="textRect" presStyleLbl="revTx" presStyleIdx="4" presStyleCnt="5">
        <dgm:presLayoutVars>
          <dgm:chMax val="1"/>
          <dgm:chPref val="1"/>
        </dgm:presLayoutVars>
      </dgm:prSet>
      <dgm:spPr/>
    </dgm:pt>
  </dgm:ptLst>
  <dgm:cxnLst>
    <dgm:cxn modelId="{B2775A0A-29C0-4965-90B7-8D20446DBEB5}" type="presOf" srcId="{3001309D-A4A4-4FB0-9395-42F4ABBE9634}" destId="{24C22D30-1281-4DB1-A23A-956A5F3DEB8F}" srcOrd="0" destOrd="0" presId="urn:microsoft.com/office/officeart/2018/5/layout/IconLeafLabelList"/>
    <dgm:cxn modelId="{F8C8F027-A26B-464B-B1F4-5FF5382EA9E9}" srcId="{A787B11E-6F26-42C8-B855-D042460F50E1}" destId="{894A0396-10EB-4E3B-A6EA-3C82AFA39CDD}" srcOrd="4" destOrd="0" parTransId="{CD50828A-0F95-4215-93A4-24C1322A0B41}" sibTransId="{AD6B8213-74A3-4E96-B759-C63C21EE053E}"/>
    <dgm:cxn modelId="{73A40744-AFD2-46F7-B4DC-5EA13E21DBFF}" type="presOf" srcId="{AC9E5E3C-D22B-4025-9AFB-014BCAC3ACEF}" destId="{8DF707FC-79CE-4051-A681-CBA39CC873D7}" srcOrd="0" destOrd="0" presId="urn:microsoft.com/office/officeart/2018/5/layout/IconLeafLabelList"/>
    <dgm:cxn modelId="{763D376C-7610-4FAA-8C30-6BDF981FA024}" type="presOf" srcId="{894A0396-10EB-4E3B-A6EA-3C82AFA39CDD}" destId="{CE427768-BB06-4074-9CF8-EE76D6F21A2F}" srcOrd="0" destOrd="0" presId="urn:microsoft.com/office/officeart/2018/5/layout/IconLeafLabelList"/>
    <dgm:cxn modelId="{BA6C0B4E-C4B7-4B45-A220-F1AA88376E75}" srcId="{A787B11E-6F26-42C8-B855-D042460F50E1}" destId="{65D614C7-49B9-499B-A5B8-7542543BD2A2}" srcOrd="3" destOrd="0" parTransId="{AA405C03-0C5F-4448-A985-C5A81E267129}" sibTransId="{5A4BA802-9749-457A-BC83-36CF6306CC25}"/>
    <dgm:cxn modelId="{D010BD77-D0B9-446D-8CDF-6B257CC0A87B}" srcId="{A787B11E-6F26-42C8-B855-D042460F50E1}" destId="{3BF3F62A-49C3-441F-ADC1-309AAF9AB14E}" srcOrd="1" destOrd="0" parTransId="{0785EA4D-4C56-42BA-9CE6-30D1C9F32B8B}" sibTransId="{02157E5F-6090-4B37-A860-7DFA449CEEAC}"/>
    <dgm:cxn modelId="{14DD9E9F-02BB-4C7A-AEC1-F8F0B7026162}" srcId="{A787B11E-6F26-42C8-B855-D042460F50E1}" destId="{AC9E5E3C-D22B-4025-9AFB-014BCAC3ACEF}" srcOrd="2" destOrd="0" parTransId="{1118681A-D491-495C-AFDD-F4717D5CA002}" sibTransId="{C67BFBF2-46CC-4575-8EA8-369364BE749D}"/>
    <dgm:cxn modelId="{63F0ECAF-77C5-479F-8617-BBC31A550C40}" type="presOf" srcId="{A787B11E-6F26-42C8-B855-D042460F50E1}" destId="{EF62F317-B799-4495-8140-D78D4A0E448B}" srcOrd="0" destOrd="0" presId="urn:microsoft.com/office/officeart/2018/5/layout/IconLeafLabelList"/>
    <dgm:cxn modelId="{4BD922B2-FEB9-4867-8473-23BA9C95B129}" type="presOf" srcId="{65D614C7-49B9-499B-A5B8-7542543BD2A2}" destId="{D911DCB3-6BD0-41DC-A7F1-181626A43D35}" srcOrd="0" destOrd="0" presId="urn:microsoft.com/office/officeart/2018/5/layout/IconLeafLabelList"/>
    <dgm:cxn modelId="{B4A79DB2-BFD4-4360-A045-6100091B97B4}" type="presOf" srcId="{3BF3F62A-49C3-441F-ADC1-309AAF9AB14E}" destId="{211187D9-51F7-4B78-993A-EB6C0CB679FC}" srcOrd="0" destOrd="0" presId="urn:microsoft.com/office/officeart/2018/5/layout/IconLeafLabelList"/>
    <dgm:cxn modelId="{0F6975C5-CA07-47BF-9864-293C91633EF0}" srcId="{A787B11E-6F26-42C8-B855-D042460F50E1}" destId="{3001309D-A4A4-4FB0-9395-42F4ABBE9634}" srcOrd="0" destOrd="0" parTransId="{D8BB1942-0314-4E52-8110-4B0C46D3B64F}" sibTransId="{C4EE86E0-158A-494B-99FC-B57FF0A22E46}"/>
    <dgm:cxn modelId="{4ECC103E-24FC-4A64-B106-D59759E54D60}" type="presParOf" srcId="{EF62F317-B799-4495-8140-D78D4A0E448B}" destId="{A73C92B6-BD91-434F-A13B-7B27F4A19A70}" srcOrd="0" destOrd="0" presId="urn:microsoft.com/office/officeart/2018/5/layout/IconLeafLabelList"/>
    <dgm:cxn modelId="{E4B522D1-BC21-4AD9-B879-5B0FC18DB68E}" type="presParOf" srcId="{A73C92B6-BD91-434F-A13B-7B27F4A19A70}" destId="{04A02F41-BF42-4C05-8020-B2F58F7D435D}" srcOrd="0" destOrd="0" presId="urn:microsoft.com/office/officeart/2018/5/layout/IconLeafLabelList"/>
    <dgm:cxn modelId="{986287B2-4E4F-4700-9215-86C2C94412C7}" type="presParOf" srcId="{A73C92B6-BD91-434F-A13B-7B27F4A19A70}" destId="{69EE4F38-5125-4196-9A22-990CA52228D7}" srcOrd="1" destOrd="0" presId="urn:microsoft.com/office/officeart/2018/5/layout/IconLeafLabelList"/>
    <dgm:cxn modelId="{DBED09C6-D562-4716-94B7-B94DCDB2C74F}" type="presParOf" srcId="{A73C92B6-BD91-434F-A13B-7B27F4A19A70}" destId="{045C00DD-68C1-4750-9153-963D0243AC64}" srcOrd="2" destOrd="0" presId="urn:microsoft.com/office/officeart/2018/5/layout/IconLeafLabelList"/>
    <dgm:cxn modelId="{845EB28A-A59C-4E82-B80D-81CA19AB2964}" type="presParOf" srcId="{A73C92B6-BD91-434F-A13B-7B27F4A19A70}" destId="{24C22D30-1281-4DB1-A23A-956A5F3DEB8F}" srcOrd="3" destOrd="0" presId="urn:microsoft.com/office/officeart/2018/5/layout/IconLeafLabelList"/>
    <dgm:cxn modelId="{2CA42634-B218-4625-9394-88290AFE3AE8}" type="presParOf" srcId="{EF62F317-B799-4495-8140-D78D4A0E448B}" destId="{D78D63F1-2357-4014-BDAE-77499B6BBCEC}" srcOrd="1" destOrd="0" presId="urn:microsoft.com/office/officeart/2018/5/layout/IconLeafLabelList"/>
    <dgm:cxn modelId="{37AC1EA0-89C8-4562-9794-3F1C172B08FD}" type="presParOf" srcId="{EF62F317-B799-4495-8140-D78D4A0E448B}" destId="{A89DCE03-4F20-4B67-B85A-36A936F5532C}" srcOrd="2" destOrd="0" presId="urn:microsoft.com/office/officeart/2018/5/layout/IconLeafLabelList"/>
    <dgm:cxn modelId="{F1A87DA4-BDD0-4E41-9460-F228193E357B}" type="presParOf" srcId="{A89DCE03-4F20-4B67-B85A-36A936F5532C}" destId="{8C693FDD-336D-4DDA-BD40-9D8C29F25E5A}" srcOrd="0" destOrd="0" presId="urn:microsoft.com/office/officeart/2018/5/layout/IconLeafLabelList"/>
    <dgm:cxn modelId="{B9F58B41-14B9-4AF5-A58E-B70A1E2F4D45}" type="presParOf" srcId="{A89DCE03-4F20-4B67-B85A-36A936F5532C}" destId="{07D9B866-1C2B-476A-9F23-1A91BB4456AA}" srcOrd="1" destOrd="0" presId="urn:microsoft.com/office/officeart/2018/5/layout/IconLeafLabelList"/>
    <dgm:cxn modelId="{F0864B63-403B-450B-AC7B-7E35AD129375}" type="presParOf" srcId="{A89DCE03-4F20-4B67-B85A-36A936F5532C}" destId="{31720F1B-E441-439D-A74C-3DD6544CD170}" srcOrd="2" destOrd="0" presId="urn:microsoft.com/office/officeart/2018/5/layout/IconLeafLabelList"/>
    <dgm:cxn modelId="{21BD9125-C0B0-4236-843E-AEC15B2A8947}" type="presParOf" srcId="{A89DCE03-4F20-4B67-B85A-36A936F5532C}" destId="{211187D9-51F7-4B78-993A-EB6C0CB679FC}" srcOrd="3" destOrd="0" presId="urn:microsoft.com/office/officeart/2018/5/layout/IconLeafLabelList"/>
    <dgm:cxn modelId="{FA366E4F-2571-476C-A710-551D0B861E6E}" type="presParOf" srcId="{EF62F317-B799-4495-8140-D78D4A0E448B}" destId="{0D1D7FE4-C2A3-4E92-BB8B-087858712DEB}" srcOrd="3" destOrd="0" presId="urn:microsoft.com/office/officeart/2018/5/layout/IconLeafLabelList"/>
    <dgm:cxn modelId="{64CE219B-611C-43BE-8939-C03C9F6A0370}" type="presParOf" srcId="{EF62F317-B799-4495-8140-D78D4A0E448B}" destId="{D8C4E7BF-8DFF-4B79-B360-25A1BD280724}" srcOrd="4" destOrd="0" presId="urn:microsoft.com/office/officeart/2018/5/layout/IconLeafLabelList"/>
    <dgm:cxn modelId="{586D06B8-A7DB-4FB5-824E-C56443B32A50}" type="presParOf" srcId="{D8C4E7BF-8DFF-4B79-B360-25A1BD280724}" destId="{E2CA0CFB-1489-4DCD-A26C-18E185E7124D}" srcOrd="0" destOrd="0" presId="urn:microsoft.com/office/officeart/2018/5/layout/IconLeafLabelList"/>
    <dgm:cxn modelId="{78C91C50-B63F-4CA2-AEB1-6F61CFFD206A}" type="presParOf" srcId="{D8C4E7BF-8DFF-4B79-B360-25A1BD280724}" destId="{35813FEA-C48A-4AD9-8488-D5E9C70488BF}" srcOrd="1" destOrd="0" presId="urn:microsoft.com/office/officeart/2018/5/layout/IconLeafLabelList"/>
    <dgm:cxn modelId="{32D2225A-514F-4EBC-A572-90B6B89A2232}" type="presParOf" srcId="{D8C4E7BF-8DFF-4B79-B360-25A1BD280724}" destId="{9F6CC102-BE6B-48DA-A96B-7B442BB23679}" srcOrd="2" destOrd="0" presId="urn:microsoft.com/office/officeart/2018/5/layout/IconLeafLabelList"/>
    <dgm:cxn modelId="{245407A6-9F24-4B66-A600-E4463F059CB6}" type="presParOf" srcId="{D8C4E7BF-8DFF-4B79-B360-25A1BD280724}" destId="{8DF707FC-79CE-4051-A681-CBA39CC873D7}" srcOrd="3" destOrd="0" presId="urn:microsoft.com/office/officeart/2018/5/layout/IconLeafLabelList"/>
    <dgm:cxn modelId="{B5F74443-E9F2-45A2-B947-DE8D88371A55}" type="presParOf" srcId="{EF62F317-B799-4495-8140-D78D4A0E448B}" destId="{594373B3-B370-4F25-ADBB-9BCDEAC2FEA8}" srcOrd="5" destOrd="0" presId="urn:microsoft.com/office/officeart/2018/5/layout/IconLeafLabelList"/>
    <dgm:cxn modelId="{9AE1728A-B2E2-4D6D-BA5F-67662D5F06AB}" type="presParOf" srcId="{EF62F317-B799-4495-8140-D78D4A0E448B}" destId="{BD0759A0-BA65-404E-A365-D5E43A62E2DB}" srcOrd="6" destOrd="0" presId="urn:microsoft.com/office/officeart/2018/5/layout/IconLeafLabelList"/>
    <dgm:cxn modelId="{DA035DAE-9C08-4475-B2EE-FFAD8EA578BC}" type="presParOf" srcId="{BD0759A0-BA65-404E-A365-D5E43A62E2DB}" destId="{24A50B40-04D8-4D84-A858-13AF27E8E2D8}" srcOrd="0" destOrd="0" presId="urn:microsoft.com/office/officeart/2018/5/layout/IconLeafLabelList"/>
    <dgm:cxn modelId="{ABC16004-4991-41D8-BF92-C716C44A0ABE}" type="presParOf" srcId="{BD0759A0-BA65-404E-A365-D5E43A62E2DB}" destId="{2E8D79C4-1AC5-498C-B8BB-879D841797FC}" srcOrd="1" destOrd="0" presId="urn:microsoft.com/office/officeart/2018/5/layout/IconLeafLabelList"/>
    <dgm:cxn modelId="{F665D733-B093-4488-A856-7B624C3CE6F8}" type="presParOf" srcId="{BD0759A0-BA65-404E-A365-D5E43A62E2DB}" destId="{30834EAF-07C2-4B9B-B8F2-B4EEB63C9B57}" srcOrd="2" destOrd="0" presId="urn:microsoft.com/office/officeart/2018/5/layout/IconLeafLabelList"/>
    <dgm:cxn modelId="{E2E5D060-58D1-4242-9CB9-EF48983C8ECD}" type="presParOf" srcId="{BD0759A0-BA65-404E-A365-D5E43A62E2DB}" destId="{D911DCB3-6BD0-41DC-A7F1-181626A43D35}" srcOrd="3" destOrd="0" presId="urn:microsoft.com/office/officeart/2018/5/layout/IconLeafLabelList"/>
    <dgm:cxn modelId="{8A492433-E582-4EF3-A772-801A6A6A4530}" type="presParOf" srcId="{EF62F317-B799-4495-8140-D78D4A0E448B}" destId="{0CC4E0E4-F2EC-42A4-93BA-39E357CFBD42}" srcOrd="7" destOrd="0" presId="urn:microsoft.com/office/officeart/2018/5/layout/IconLeafLabelList"/>
    <dgm:cxn modelId="{4FFF0A81-A27D-46B6-A149-B1F6FA3FEF1A}" type="presParOf" srcId="{EF62F317-B799-4495-8140-D78D4A0E448B}" destId="{DDA181F5-6082-4CED-B3EE-8A7089DD852C}" srcOrd="8" destOrd="0" presId="urn:microsoft.com/office/officeart/2018/5/layout/IconLeafLabelList"/>
    <dgm:cxn modelId="{A0E144AC-B60A-4257-9F9F-CB1A83CFEFE1}" type="presParOf" srcId="{DDA181F5-6082-4CED-B3EE-8A7089DD852C}" destId="{C1DDDEB2-1757-444F-B922-5CEBDA30B492}" srcOrd="0" destOrd="0" presId="urn:microsoft.com/office/officeart/2018/5/layout/IconLeafLabelList"/>
    <dgm:cxn modelId="{14492BDA-8EFB-4438-B6CF-33F35E872E6B}" type="presParOf" srcId="{DDA181F5-6082-4CED-B3EE-8A7089DD852C}" destId="{65D65002-4089-4CBD-8301-A0027552BAE2}" srcOrd="1" destOrd="0" presId="urn:microsoft.com/office/officeart/2018/5/layout/IconLeafLabelList"/>
    <dgm:cxn modelId="{20A591D1-AE8C-45DE-8B6B-13FB1FEA8E3D}" type="presParOf" srcId="{DDA181F5-6082-4CED-B3EE-8A7089DD852C}" destId="{DC513BBD-B432-4432-8BCD-9DF6F7EF4A1B}" srcOrd="2" destOrd="0" presId="urn:microsoft.com/office/officeart/2018/5/layout/IconLeafLabelList"/>
    <dgm:cxn modelId="{65F4F2DD-64F2-439A-9C3B-37C29376F3FD}" type="presParOf" srcId="{DDA181F5-6082-4CED-B3EE-8A7089DD852C}" destId="{CE427768-BB06-4074-9CF8-EE76D6F21A2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7A0B3E-E5E0-40F3-8AA9-FF7A6BEDBA18}"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1F2E0E76-40AB-4144-86CF-77BFB9E3415B}">
      <dgm:prSet/>
      <dgm:spPr/>
      <dgm:t>
        <a:bodyPr/>
        <a:lstStyle/>
        <a:p>
          <a:r>
            <a:rPr lang="en-US" b="1"/>
            <a:t>Taking management’s word at face value</a:t>
          </a:r>
          <a:r>
            <a:rPr lang="en-US"/>
            <a:t> instead of checking the contract.</a:t>
          </a:r>
        </a:p>
      </dgm:t>
    </dgm:pt>
    <dgm:pt modelId="{565781DB-F6D2-4162-89B9-C949C39A24BB}" type="parTrans" cxnId="{8FE9201D-02EA-49C0-9A56-24D5499620BD}">
      <dgm:prSet/>
      <dgm:spPr/>
      <dgm:t>
        <a:bodyPr/>
        <a:lstStyle/>
        <a:p>
          <a:endParaRPr lang="en-US"/>
        </a:p>
      </dgm:t>
    </dgm:pt>
    <dgm:pt modelId="{ECBE6508-9C4E-4D87-85F2-A9584CC438DE}" type="sibTrans" cxnId="{8FE9201D-02EA-49C0-9A56-24D5499620BD}">
      <dgm:prSet/>
      <dgm:spPr/>
      <dgm:t>
        <a:bodyPr/>
        <a:lstStyle/>
        <a:p>
          <a:endParaRPr lang="en-US"/>
        </a:p>
      </dgm:t>
    </dgm:pt>
    <dgm:pt modelId="{CA71307B-F9BD-4B1C-BB1B-64B87AFDFAE0}">
      <dgm:prSet/>
      <dgm:spPr/>
      <dgm:t>
        <a:bodyPr/>
        <a:lstStyle/>
        <a:p>
          <a:r>
            <a:rPr lang="en-US" b="1"/>
            <a:t>Confusing fairness with contract rights</a:t>
          </a:r>
          <a:r>
            <a:rPr lang="en-US"/>
            <a:t> – unfair ≠ violation unless contract supports it.</a:t>
          </a:r>
        </a:p>
      </dgm:t>
    </dgm:pt>
    <dgm:pt modelId="{7EBD3EF4-A745-4C76-9302-C77D2D243FC3}" type="parTrans" cxnId="{E3559C2E-577C-4864-8EEC-4672792E9BAB}">
      <dgm:prSet/>
      <dgm:spPr/>
      <dgm:t>
        <a:bodyPr/>
        <a:lstStyle/>
        <a:p>
          <a:endParaRPr lang="en-US"/>
        </a:p>
      </dgm:t>
    </dgm:pt>
    <dgm:pt modelId="{3A1BC52C-C80E-4137-A0DB-FAB20F10FFFF}" type="sibTrans" cxnId="{E3559C2E-577C-4864-8EEC-4672792E9BAB}">
      <dgm:prSet/>
      <dgm:spPr/>
      <dgm:t>
        <a:bodyPr/>
        <a:lstStyle/>
        <a:p>
          <a:endParaRPr lang="en-US"/>
        </a:p>
      </dgm:t>
    </dgm:pt>
    <dgm:pt modelId="{6587F7AD-D82A-4BDD-83FF-7BFC75F035D2}">
      <dgm:prSet/>
      <dgm:spPr/>
      <dgm:t>
        <a:bodyPr/>
        <a:lstStyle/>
        <a:p>
          <a:r>
            <a:rPr lang="en-US" b="1"/>
            <a:t>Using inconsistent arguments</a:t>
          </a:r>
          <a:r>
            <a:rPr lang="en-US"/>
            <a:t> across cases.</a:t>
          </a:r>
        </a:p>
      </dgm:t>
    </dgm:pt>
    <dgm:pt modelId="{5CB54E32-4210-4D0A-B610-094FCBB23613}" type="parTrans" cxnId="{01C4962A-D91E-4D09-A4EA-6E558ED75D33}">
      <dgm:prSet/>
      <dgm:spPr/>
      <dgm:t>
        <a:bodyPr/>
        <a:lstStyle/>
        <a:p>
          <a:endParaRPr lang="en-US"/>
        </a:p>
      </dgm:t>
    </dgm:pt>
    <dgm:pt modelId="{2B57E81D-448C-417B-8306-60F5A4BA27E7}" type="sibTrans" cxnId="{01C4962A-D91E-4D09-A4EA-6E558ED75D33}">
      <dgm:prSet/>
      <dgm:spPr/>
      <dgm:t>
        <a:bodyPr/>
        <a:lstStyle/>
        <a:p>
          <a:endParaRPr lang="en-US"/>
        </a:p>
      </dgm:t>
    </dgm:pt>
    <dgm:pt modelId="{726E8909-E48A-4729-9776-F63B5EFEB80C}">
      <dgm:prSet/>
      <dgm:spPr/>
      <dgm:t>
        <a:bodyPr/>
        <a:lstStyle/>
        <a:p>
          <a:r>
            <a:rPr lang="en-US" b="1"/>
            <a:t>Neglecting bargaining history</a:t>
          </a:r>
          <a:r>
            <a:rPr lang="en-US"/>
            <a:t> when language is ambiguous.</a:t>
          </a:r>
        </a:p>
      </dgm:t>
    </dgm:pt>
    <dgm:pt modelId="{4363475C-033B-456D-834D-5C0396B2FB0E}" type="parTrans" cxnId="{08C1DD4D-4E63-4D5F-8022-5ED79400B64A}">
      <dgm:prSet/>
      <dgm:spPr/>
      <dgm:t>
        <a:bodyPr/>
        <a:lstStyle/>
        <a:p>
          <a:endParaRPr lang="en-US"/>
        </a:p>
      </dgm:t>
    </dgm:pt>
    <dgm:pt modelId="{29C6BF00-2867-403D-A9DA-951D9F590AA9}" type="sibTrans" cxnId="{08C1DD4D-4E63-4D5F-8022-5ED79400B64A}">
      <dgm:prSet/>
      <dgm:spPr/>
      <dgm:t>
        <a:bodyPr/>
        <a:lstStyle/>
        <a:p>
          <a:endParaRPr lang="en-US"/>
        </a:p>
      </dgm:t>
    </dgm:pt>
    <dgm:pt modelId="{1A809ECD-CA88-4AE8-BE86-9ABF06E5CC3A}">
      <dgm:prSet/>
      <dgm:spPr/>
      <dgm:t>
        <a:bodyPr/>
        <a:lstStyle/>
        <a:p>
          <a:r>
            <a:rPr lang="en-US" b="1"/>
            <a:t>Not documenting practices</a:t>
          </a:r>
          <a:r>
            <a:rPr lang="en-US"/>
            <a:t> that could support interpretation.</a:t>
          </a:r>
        </a:p>
      </dgm:t>
    </dgm:pt>
    <dgm:pt modelId="{B3565841-9D2A-4A6A-8423-64CAA51663B3}" type="parTrans" cxnId="{266C0E44-D046-4EE0-A7B3-B7876F939A10}">
      <dgm:prSet/>
      <dgm:spPr/>
      <dgm:t>
        <a:bodyPr/>
        <a:lstStyle/>
        <a:p>
          <a:endParaRPr lang="en-US"/>
        </a:p>
      </dgm:t>
    </dgm:pt>
    <dgm:pt modelId="{E405F141-599F-4700-81E1-84FFA428C648}" type="sibTrans" cxnId="{266C0E44-D046-4EE0-A7B3-B7876F939A10}">
      <dgm:prSet/>
      <dgm:spPr/>
      <dgm:t>
        <a:bodyPr/>
        <a:lstStyle/>
        <a:p>
          <a:endParaRPr lang="en-US"/>
        </a:p>
      </dgm:t>
    </dgm:pt>
    <dgm:pt modelId="{256205EA-B6D8-42C6-BED4-26E9C6D88CEE}">
      <dgm:prSet/>
      <dgm:spPr/>
      <dgm:t>
        <a:bodyPr/>
        <a:lstStyle/>
        <a:p>
          <a:r>
            <a:rPr lang="en-US" b="1"/>
            <a:t>Key Point:</a:t>
          </a:r>
          <a:r>
            <a:rPr lang="en-US"/>
            <a:t> Stewards must ground every argument in </a:t>
          </a:r>
          <a:r>
            <a:rPr lang="en-US" b="1"/>
            <a:t>contract language, past practice, or bargaining history</a:t>
          </a:r>
          <a:r>
            <a:rPr lang="en-US"/>
            <a:t> — not just what “feels right.”</a:t>
          </a:r>
        </a:p>
      </dgm:t>
    </dgm:pt>
    <dgm:pt modelId="{D494EEA1-3799-4D49-87B3-3554F15B940C}" type="parTrans" cxnId="{5FF462C2-3540-4B1C-BA32-920FC339208F}">
      <dgm:prSet/>
      <dgm:spPr/>
      <dgm:t>
        <a:bodyPr/>
        <a:lstStyle/>
        <a:p>
          <a:endParaRPr lang="en-US"/>
        </a:p>
      </dgm:t>
    </dgm:pt>
    <dgm:pt modelId="{3D40A676-96BA-4CEE-B841-A6DA50C70691}" type="sibTrans" cxnId="{5FF462C2-3540-4B1C-BA32-920FC339208F}">
      <dgm:prSet/>
      <dgm:spPr/>
      <dgm:t>
        <a:bodyPr/>
        <a:lstStyle/>
        <a:p>
          <a:endParaRPr lang="en-US"/>
        </a:p>
      </dgm:t>
    </dgm:pt>
    <dgm:pt modelId="{23FD4433-1DF6-49FC-ABBB-A93693D10E82}" type="pres">
      <dgm:prSet presAssocID="{6D7A0B3E-E5E0-40F3-8AA9-FF7A6BEDBA18}" presName="diagram" presStyleCnt="0">
        <dgm:presLayoutVars>
          <dgm:dir/>
          <dgm:resizeHandles val="exact"/>
        </dgm:presLayoutVars>
      </dgm:prSet>
      <dgm:spPr/>
    </dgm:pt>
    <dgm:pt modelId="{BE5B8249-8006-4C90-8086-6805F69AD577}" type="pres">
      <dgm:prSet presAssocID="{1F2E0E76-40AB-4144-86CF-77BFB9E3415B}" presName="node" presStyleLbl="node1" presStyleIdx="0" presStyleCnt="6">
        <dgm:presLayoutVars>
          <dgm:bulletEnabled val="1"/>
        </dgm:presLayoutVars>
      </dgm:prSet>
      <dgm:spPr/>
    </dgm:pt>
    <dgm:pt modelId="{EE765318-5F7C-4BC8-8761-DFCAD2B79491}" type="pres">
      <dgm:prSet presAssocID="{ECBE6508-9C4E-4D87-85F2-A9584CC438DE}" presName="sibTrans" presStyleCnt="0"/>
      <dgm:spPr/>
    </dgm:pt>
    <dgm:pt modelId="{08495D1B-658E-4E34-A7C6-7DDD1F01729C}" type="pres">
      <dgm:prSet presAssocID="{CA71307B-F9BD-4B1C-BB1B-64B87AFDFAE0}" presName="node" presStyleLbl="node1" presStyleIdx="1" presStyleCnt="6">
        <dgm:presLayoutVars>
          <dgm:bulletEnabled val="1"/>
        </dgm:presLayoutVars>
      </dgm:prSet>
      <dgm:spPr/>
    </dgm:pt>
    <dgm:pt modelId="{463B399C-9939-46EE-BEDF-36EB138DBDD9}" type="pres">
      <dgm:prSet presAssocID="{3A1BC52C-C80E-4137-A0DB-FAB20F10FFFF}" presName="sibTrans" presStyleCnt="0"/>
      <dgm:spPr/>
    </dgm:pt>
    <dgm:pt modelId="{EF934B17-7DBB-43A5-96E4-A9C1F6364610}" type="pres">
      <dgm:prSet presAssocID="{6587F7AD-D82A-4BDD-83FF-7BFC75F035D2}" presName="node" presStyleLbl="node1" presStyleIdx="2" presStyleCnt="6">
        <dgm:presLayoutVars>
          <dgm:bulletEnabled val="1"/>
        </dgm:presLayoutVars>
      </dgm:prSet>
      <dgm:spPr/>
    </dgm:pt>
    <dgm:pt modelId="{66B502D7-C309-455A-8F59-186BDE64A367}" type="pres">
      <dgm:prSet presAssocID="{2B57E81D-448C-417B-8306-60F5A4BA27E7}" presName="sibTrans" presStyleCnt="0"/>
      <dgm:spPr/>
    </dgm:pt>
    <dgm:pt modelId="{58351E4A-A82A-4A12-A9F7-638B77909413}" type="pres">
      <dgm:prSet presAssocID="{726E8909-E48A-4729-9776-F63B5EFEB80C}" presName="node" presStyleLbl="node1" presStyleIdx="3" presStyleCnt="6">
        <dgm:presLayoutVars>
          <dgm:bulletEnabled val="1"/>
        </dgm:presLayoutVars>
      </dgm:prSet>
      <dgm:spPr/>
    </dgm:pt>
    <dgm:pt modelId="{074B5DA5-0D7D-4413-98A4-620D07D3DBCC}" type="pres">
      <dgm:prSet presAssocID="{29C6BF00-2867-403D-A9DA-951D9F590AA9}" presName="sibTrans" presStyleCnt="0"/>
      <dgm:spPr/>
    </dgm:pt>
    <dgm:pt modelId="{A07097B3-FA61-42DF-ACF4-635017A44F3E}" type="pres">
      <dgm:prSet presAssocID="{1A809ECD-CA88-4AE8-BE86-9ABF06E5CC3A}" presName="node" presStyleLbl="node1" presStyleIdx="4" presStyleCnt="6">
        <dgm:presLayoutVars>
          <dgm:bulletEnabled val="1"/>
        </dgm:presLayoutVars>
      </dgm:prSet>
      <dgm:spPr/>
    </dgm:pt>
    <dgm:pt modelId="{A515E9D9-B896-48DF-8D5B-18E51E4DC742}" type="pres">
      <dgm:prSet presAssocID="{E405F141-599F-4700-81E1-84FFA428C648}" presName="sibTrans" presStyleCnt="0"/>
      <dgm:spPr/>
    </dgm:pt>
    <dgm:pt modelId="{C64B1F64-CAD8-4CFB-B234-07C034B3F4AE}" type="pres">
      <dgm:prSet presAssocID="{256205EA-B6D8-42C6-BED4-26E9C6D88CEE}" presName="node" presStyleLbl="node1" presStyleIdx="5" presStyleCnt="6">
        <dgm:presLayoutVars>
          <dgm:bulletEnabled val="1"/>
        </dgm:presLayoutVars>
      </dgm:prSet>
      <dgm:spPr/>
    </dgm:pt>
  </dgm:ptLst>
  <dgm:cxnLst>
    <dgm:cxn modelId="{8FE9201D-02EA-49C0-9A56-24D5499620BD}" srcId="{6D7A0B3E-E5E0-40F3-8AA9-FF7A6BEDBA18}" destId="{1F2E0E76-40AB-4144-86CF-77BFB9E3415B}" srcOrd="0" destOrd="0" parTransId="{565781DB-F6D2-4162-89B9-C949C39A24BB}" sibTransId="{ECBE6508-9C4E-4D87-85F2-A9584CC438DE}"/>
    <dgm:cxn modelId="{B8541920-507D-4772-AC34-20FC837C50DE}" type="presOf" srcId="{6587F7AD-D82A-4BDD-83FF-7BFC75F035D2}" destId="{EF934B17-7DBB-43A5-96E4-A9C1F6364610}" srcOrd="0" destOrd="0" presId="urn:microsoft.com/office/officeart/2005/8/layout/default"/>
    <dgm:cxn modelId="{01C4962A-D91E-4D09-A4EA-6E558ED75D33}" srcId="{6D7A0B3E-E5E0-40F3-8AA9-FF7A6BEDBA18}" destId="{6587F7AD-D82A-4BDD-83FF-7BFC75F035D2}" srcOrd="2" destOrd="0" parTransId="{5CB54E32-4210-4D0A-B610-094FCBB23613}" sibTransId="{2B57E81D-448C-417B-8306-60F5A4BA27E7}"/>
    <dgm:cxn modelId="{E3559C2E-577C-4864-8EEC-4672792E9BAB}" srcId="{6D7A0B3E-E5E0-40F3-8AA9-FF7A6BEDBA18}" destId="{CA71307B-F9BD-4B1C-BB1B-64B87AFDFAE0}" srcOrd="1" destOrd="0" parTransId="{7EBD3EF4-A745-4C76-9302-C77D2D243FC3}" sibTransId="{3A1BC52C-C80E-4137-A0DB-FAB20F10FFFF}"/>
    <dgm:cxn modelId="{C5B1C139-BFCC-468D-80CA-3BF476A1BF61}" type="presOf" srcId="{1A809ECD-CA88-4AE8-BE86-9ABF06E5CC3A}" destId="{A07097B3-FA61-42DF-ACF4-635017A44F3E}" srcOrd="0" destOrd="0" presId="urn:microsoft.com/office/officeart/2005/8/layout/default"/>
    <dgm:cxn modelId="{266C0E44-D046-4EE0-A7B3-B7876F939A10}" srcId="{6D7A0B3E-E5E0-40F3-8AA9-FF7A6BEDBA18}" destId="{1A809ECD-CA88-4AE8-BE86-9ABF06E5CC3A}" srcOrd="4" destOrd="0" parTransId="{B3565841-9D2A-4A6A-8423-64CAA51663B3}" sibTransId="{E405F141-599F-4700-81E1-84FFA428C648}"/>
    <dgm:cxn modelId="{08C1DD4D-4E63-4D5F-8022-5ED79400B64A}" srcId="{6D7A0B3E-E5E0-40F3-8AA9-FF7A6BEDBA18}" destId="{726E8909-E48A-4729-9776-F63B5EFEB80C}" srcOrd="3" destOrd="0" parTransId="{4363475C-033B-456D-834D-5C0396B2FB0E}" sibTransId="{29C6BF00-2867-403D-A9DA-951D9F590AA9}"/>
    <dgm:cxn modelId="{E975347C-F1A1-44DC-A115-FED243E61265}" type="presOf" srcId="{726E8909-E48A-4729-9776-F63B5EFEB80C}" destId="{58351E4A-A82A-4A12-A9F7-638B77909413}" srcOrd="0" destOrd="0" presId="urn:microsoft.com/office/officeart/2005/8/layout/default"/>
    <dgm:cxn modelId="{CD20308C-EE4C-44E5-9975-B7124B811027}" type="presOf" srcId="{6D7A0B3E-E5E0-40F3-8AA9-FF7A6BEDBA18}" destId="{23FD4433-1DF6-49FC-ABBB-A93693D10E82}" srcOrd="0" destOrd="0" presId="urn:microsoft.com/office/officeart/2005/8/layout/default"/>
    <dgm:cxn modelId="{70437B92-D635-4CAB-BD78-8780243F15E7}" type="presOf" srcId="{256205EA-B6D8-42C6-BED4-26E9C6D88CEE}" destId="{C64B1F64-CAD8-4CFB-B234-07C034B3F4AE}" srcOrd="0" destOrd="0" presId="urn:microsoft.com/office/officeart/2005/8/layout/default"/>
    <dgm:cxn modelId="{14789AA9-B5FC-43E6-AAAA-11CFF2A2962F}" type="presOf" srcId="{1F2E0E76-40AB-4144-86CF-77BFB9E3415B}" destId="{BE5B8249-8006-4C90-8086-6805F69AD577}" srcOrd="0" destOrd="0" presId="urn:microsoft.com/office/officeart/2005/8/layout/default"/>
    <dgm:cxn modelId="{5FF462C2-3540-4B1C-BA32-920FC339208F}" srcId="{6D7A0B3E-E5E0-40F3-8AA9-FF7A6BEDBA18}" destId="{256205EA-B6D8-42C6-BED4-26E9C6D88CEE}" srcOrd="5" destOrd="0" parTransId="{D494EEA1-3799-4D49-87B3-3554F15B940C}" sibTransId="{3D40A676-96BA-4CEE-B841-A6DA50C70691}"/>
    <dgm:cxn modelId="{32BF8DD1-7BCD-4D45-B966-39B6F61FFA00}" type="presOf" srcId="{CA71307B-F9BD-4B1C-BB1B-64B87AFDFAE0}" destId="{08495D1B-658E-4E34-A7C6-7DDD1F01729C}" srcOrd="0" destOrd="0" presId="urn:microsoft.com/office/officeart/2005/8/layout/default"/>
    <dgm:cxn modelId="{7DE675D2-761B-46CA-A018-FB98509A5AA7}" type="presParOf" srcId="{23FD4433-1DF6-49FC-ABBB-A93693D10E82}" destId="{BE5B8249-8006-4C90-8086-6805F69AD577}" srcOrd="0" destOrd="0" presId="urn:microsoft.com/office/officeart/2005/8/layout/default"/>
    <dgm:cxn modelId="{BCF5EA41-AF8F-454E-92A2-18AFDDCE813B}" type="presParOf" srcId="{23FD4433-1DF6-49FC-ABBB-A93693D10E82}" destId="{EE765318-5F7C-4BC8-8761-DFCAD2B79491}" srcOrd="1" destOrd="0" presId="urn:microsoft.com/office/officeart/2005/8/layout/default"/>
    <dgm:cxn modelId="{B9C9E911-1A18-4103-8859-FF787AE35238}" type="presParOf" srcId="{23FD4433-1DF6-49FC-ABBB-A93693D10E82}" destId="{08495D1B-658E-4E34-A7C6-7DDD1F01729C}" srcOrd="2" destOrd="0" presId="urn:microsoft.com/office/officeart/2005/8/layout/default"/>
    <dgm:cxn modelId="{1A542F34-1BF8-49F4-94E2-FDBF5B4451FF}" type="presParOf" srcId="{23FD4433-1DF6-49FC-ABBB-A93693D10E82}" destId="{463B399C-9939-46EE-BEDF-36EB138DBDD9}" srcOrd="3" destOrd="0" presId="urn:microsoft.com/office/officeart/2005/8/layout/default"/>
    <dgm:cxn modelId="{EA6CB3E9-D0EE-425E-A331-436BC6EF6923}" type="presParOf" srcId="{23FD4433-1DF6-49FC-ABBB-A93693D10E82}" destId="{EF934B17-7DBB-43A5-96E4-A9C1F6364610}" srcOrd="4" destOrd="0" presId="urn:microsoft.com/office/officeart/2005/8/layout/default"/>
    <dgm:cxn modelId="{F6A76C1F-A8FC-46B4-A787-1933E8DA11A3}" type="presParOf" srcId="{23FD4433-1DF6-49FC-ABBB-A93693D10E82}" destId="{66B502D7-C309-455A-8F59-186BDE64A367}" srcOrd="5" destOrd="0" presId="urn:microsoft.com/office/officeart/2005/8/layout/default"/>
    <dgm:cxn modelId="{8810B29C-1554-4907-9C2C-8DEB949EB944}" type="presParOf" srcId="{23FD4433-1DF6-49FC-ABBB-A93693D10E82}" destId="{58351E4A-A82A-4A12-A9F7-638B77909413}" srcOrd="6" destOrd="0" presId="urn:microsoft.com/office/officeart/2005/8/layout/default"/>
    <dgm:cxn modelId="{4FF3A5FB-98CD-4088-A634-1D25DE347831}" type="presParOf" srcId="{23FD4433-1DF6-49FC-ABBB-A93693D10E82}" destId="{074B5DA5-0D7D-4413-98A4-620D07D3DBCC}" srcOrd="7" destOrd="0" presId="urn:microsoft.com/office/officeart/2005/8/layout/default"/>
    <dgm:cxn modelId="{D369307D-C855-4C11-A5E0-6BE65AEEAA63}" type="presParOf" srcId="{23FD4433-1DF6-49FC-ABBB-A93693D10E82}" destId="{A07097B3-FA61-42DF-ACF4-635017A44F3E}" srcOrd="8" destOrd="0" presId="urn:microsoft.com/office/officeart/2005/8/layout/default"/>
    <dgm:cxn modelId="{3F418460-4401-4CDD-8D3C-C14CD349A6DC}" type="presParOf" srcId="{23FD4433-1DF6-49FC-ABBB-A93693D10E82}" destId="{A515E9D9-B896-48DF-8D5B-18E51E4DC742}" srcOrd="9" destOrd="0" presId="urn:microsoft.com/office/officeart/2005/8/layout/default"/>
    <dgm:cxn modelId="{22E93870-55F5-45AF-AB07-CC47BE961C2C}" type="presParOf" srcId="{23FD4433-1DF6-49FC-ABBB-A93693D10E82}" destId="{C64B1F64-CAD8-4CFB-B234-07C034B3F4AE}"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FE6CFC-5E13-418F-BC02-0D4B84960E85}"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B76A06BA-898D-4887-A58A-98124C9620E6}">
      <dgm:prSet/>
      <dgm:spPr/>
      <dgm:t>
        <a:bodyPr/>
        <a:lstStyle/>
        <a:p>
          <a:r>
            <a:rPr lang="en-US"/>
            <a:t>Focus clause: </a:t>
          </a:r>
          <a:r>
            <a:rPr lang="en-US" i="1"/>
            <a:t>“…shall make every reasonable effort to grant employee requests for annual leave…”</a:t>
          </a:r>
          <a:endParaRPr lang="en-US"/>
        </a:p>
      </dgm:t>
    </dgm:pt>
    <dgm:pt modelId="{39487215-D91F-44AB-A6DD-8FF60477404D}" type="parTrans" cxnId="{63BC5AA9-9A8A-47C9-9F3A-F5A27CE432A9}">
      <dgm:prSet/>
      <dgm:spPr/>
      <dgm:t>
        <a:bodyPr/>
        <a:lstStyle/>
        <a:p>
          <a:endParaRPr lang="en-US"/>
        </a:p>
      </dgm:t>
    </dgm:pt>
    <dgm:pt modelId="{71243DF2-379F-455D-A9C1-42330D2D4CF4}" type="sibTrans" cxnId="{63BC5AA9-9A8A-47C9-9F3A-F5A27CE432A9}">
      <dgm:prSet/>
      <dgm:spPr/>
      <dgm:t>
        <a:bodyPr/>
        <a:lstStyle/>
        <a:p>
          <a:endParaRPr lang="en-US"/>
        </a:p>
      </dgm:t>
    </dgm:pt>
    <dgm:pt modelId="{522E70E8-38AA-4801-9EC1-096699932651}">
      <dgm:prSet/>
      <dgm:spPr/>
      <dgm:t>
        <a:bodyPr/>
        <a:lstStyle/>
        <a:p>
          <a:r>
            <a:rPr lang="en-US"/>
            <a:t>Context: Article 32 governs annual leave procedures.</a:t>
          </a:r>
        </a:p>
      </dgm:t>
    </dgm:pt>
    <dgm:pt modelId="{E9E196BD-33D1-4EB4-A485-11EF996F68B0}" type="parTrans" cxnId="{8E3DCC1B-588A-4512-8E2D-716EDB3D57EE}">
      <dgm:prSet/>
      <dgm:spPr/>
      <dgm:t>
        <a:bodyPr/>
        <a:lstStyle/>
        <a:p>
          <a:endParaRPr lang="en-US"/>
        </a:p>
      </dgm:t>
    </dgm:pt>
    <dgm:pt modelId="{CA70D3E6-7DA7-4D2B-BEA8-996D7AE1E482}" type="sibTrans" cxnId="{8E3DCC1B-588A-4512-8E2D-716EDB3D57EE}">
      <dgm:prSet/>
      <dgm:spPr/>
      <dgm:t>
        <a:bodyPr/>
        <a:lstStyle/>
        <a:p>
          <a:endParaRPr lang="en-US"/>
        </a:p>
      </dgm:t>
    </dgm:pt>
    <dgm:pt modelId="{2045734A-4762-4448-875B-66EC9CA2BEB7}">
      <dgm:prSet/>
      <dgm:spPr/>
      <dgm:t>
        <a:bodyPr/>
        <a:lstStyle/>
        <a:p>
          <a:r>
            <a:rPr lang="en-US"/>
            <a:t>Keywords: “shall,” “reasonable effort,” “consistent with workload and staffing needs.”</a:t>
          </a:r>
        </a:p>
      </dgm:t>
    </dgm:pt>
    <dgm:pt modelId="{324F88E1-43A4-4A21-8A69-CC12A6BAA150}" type="parTrans" cxnId="{AC3BA57F-5E72-4821-A59D-FB98809CEE20}">
      <dgm:prSet/>
      <dgm:spPr/>
      <dgm:t>
        <a:bodyPr/>
        <a:lstStyle/>
        <a:p>
          <a:endParaRPr lang="en-US"/>
        </a:p>
      </dgm:t>
    </dgm:pt>
    <dgm:pt modelId="{B0865997-C9D6-401D-8202-72A521725C58}" type="sibTrans" cxnId="{AC3BA57F-5E72-4821-A59D-FB98809CEE20}">
      <dgm:prSet/>
      <dgm:spPr/>
      <dgm:t>
        <a:bodyPr/>
        <a:lstStyle/>
        <a:p>
          <a:endParaRPr lang="en-US"/>
        </a:p>
      </dgm:t>
    </dgm:pt>
    <dgm:pt modelId="{18AAC2D2-FB42-4B1C-BB92-8470B45F7763}" type="pres">
      <dgm:prSet presAssocID="{2CFE6CFC-5E13-418F-BC02-0D4B84960E85}" presName="root" presStyleCnt="0">
        <dgm:presLayoutVars>
          <dgm:dir/>
          <dgm:resizeHandles val="exact"/>
        </dgm:presLayoutVars>
      </dgm:prSet>
      <dgm:spPr/>
    </dgm:pt>
    <dgm:pt modelId="{F5293FAF-574A-4AEF-A59F-33F1BEACF177}" type="pres">
      <dgm:prSet presAssocID="{B76A06BA-898D-4887-A58A-98124C9620E6}" presName="compNode" presStyleCnt="0"/>
      <dgm:spPr/>
    </dgm:pt>
    <dgm:pt modelId="{4BC3D59B-940D-47F4-93E2-7449359D63CA}" type="pres">
      <dgm:prSet presAssocID="{B76A06BA-898D-4887-A58A-98124C9620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Judge"/>
        </a:ext>
      </dgm:extLst>
    </dgm:pt>
    <dgm:pt modelId="{4A2F2BF5-D05C-48DD-96EB-7E4D3A8BCFEF}" type="pres">
      <dgm:prSet presAssocID="{B76A06BA-898D-4887-A58A-98124C9620E6}" presName="spaceRect" presStyleCnt="0"/>
      <dgm:spPr/>
    </dgm:pt>
    <dgm:pt modelId="{E462F69E-25B4-4285-87E0-E70B73B65388}" type="pres">
      <dgm:prSet presAssocID="{B76A06BA-898D-4887-A58A-98124C9620E6}" presName="textRect" presStyleLbl="revTx" presStyleIdx="0" presStyleCnt="3">
        <dgm:presLayoutVars>
          <dgm:chMax val="1"/>
          <dgm:chPref val="1"/>
        </dgm:presLayoutVars>
      </dgm:prSet>
      <dgm:spPr/>
    </dgm:pt>
    <dgm:pt modelId="{10560161-3D5A-4B32-8369-3E8796E985C3}" type="pres">
      <dgm:prSet presAssocID="{71243DF2-379F-455D-A9C1-42330D2D4CF4}" presName="sibTrans" presStyleCnt="0"/>
      <dgm:spPr/>
    </dgm:pt>
    <dgm:pt modelId="{969FD226-1229-4464-93D8-9BD72A83687A}" type="pres">
      <dgm:prSet presAssocID="{522E70E8-38AA-4801-9EC1-096699932651}" presName="compNode" presStyleCnt="0"/>
      <dgm:spPr/>
    </dgm:pt>
    <dgm:pt modelId="{FDDB2AB9-9AFD-44F6-8FB1-E3D2DD47EC62}" type="pres">
      <dgm:prSet presAssocID="{522E70E8-38AA-4801-9EC1-09669993265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75E32486-0FB5-4527-9F00-56D463A88006}" type="pres">
      <dgm:prSet presAssocID="{522E70E8-38AA-4801-9EC1-096699932651}" presName="spaceRect" presStyleCnt="0"/>
      <dgm:spPr/>
    </dgm:pt>
    <dgm:pt modelId="{BF65A9A2-3C21-4C8B-AD90-585C166DA2F1}" type="pres">
      <dgm:prSet presAssocID="{522E70E8-38AA-4801-9EC1-096699932651}" presName="textRect" presStyleLbl="revTx" presStyleIdx="1" presStyleCnt="3">
        <dgm:presLayoutVars>
          <dgm:chMax val="1"/>
          <dgm:chPref val="1"/>
        </dgm:presLayoutVars>
      </dgm:prSet>
      <dgm:spPr/>
    </dgm:pt>
    <dgm:pt modelId="{1A19FE8C-CAF0-4714-B05C-5AE82979B366}" type="pres">
      <dgm:prSet presAssocID="{CA70D3E6-7DA7-4D2B-BEA8-996D7AE1E482}" presName="sibTrans" presStyleCnt="0"/>
      <dgm:spPr/>
    </dgm:pt>
    <dgm:pt modelId="{D39D2D9A-122D-4457-BDE6-96EC78D6CD70}" type="pres">
      <dgm:prSet presAssocID="{2045734A-4762-4448-875B-66EC9CA2BEB7}" presName="compNode" presStyleCnt="0"/>
      <dgm:spPr/>
    </dgm:pt>
    <dgm:pt modelId="{C0EA7F3A-C985-489E-9140-024290CDFD19}" type="pres">
      <dgm:prSet presAssocID="{2045734A-4762-4448-875B-66EC9CA2BEB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ey"/>
        </a:ext>
      </dgm:extLst>
    </dgm:pt>
    <dgm:pt modelId="{7994E224-6065-4EA6-91E8-8A035D29AC8B}" type="pres">
      <dgm:prSet presAssocID="{2045734A-4762-4448-875B-66EC9CA2BEB7}" presName="spaceRect" presStyleCnt="0"/>
      <dgm:spPr/>
    </dgm:pt>
    <dgm:pt modelId="{ED03F976-33C6-48F4-A4A3-B494F755AB04}" type="pres">
      <dgm:prSet presAssocID="{2045734A-4762-4448-875B-66EC9CA2BEB7}" presName="textRect" presStyleLbl="revTx" presStyleIdx="2" presStyleCnt="3">
        <dgm:presLayoutVars>
          <dgm:chMax val="1"/>
          <dgm:chPref val="1"/>
        </dgm:presLayoutVars>
      </dgm:prSet>
      <dgm:spPr/>
    </dgm:pt>
  </dgm:ptLst>
  <dgm:cxnLst>
    <dgm:cxn modelId="{65A0400A-3992-403B-A6B5-9E81386A8BD3}" type="presOf" srcId="{522E70E8-38AA-4801-9EC1-096699932651}" destId="{BF65A9A2-3C21-4C8B-AD90-585C166DA2F1}" srcOrd="0" destOrd="0" presId="urn:microsoft.com/office/officeart/2018/2/layout/IconLabelList"/>
    <dgm:cxn modelId="{8E3DCC1B-588A-4512-8E2D-716EDB3D57EE}" srcId="{2CFE6CFC-5E13-418F-BC02-0D4B84960E85}" destId="{522E70E8-38AA-4801-9EC1-096699932651}" srcOrd="1" destOrd="0" parTransId="{E9E196BD-33D1-4EB4-A485-11EF996F68B0}" sibTransId="{CA70D3E6-7DA7-4D2B-BEA8-996D7AE1E482}"/>
    <dgm:cxn modelId="{328A7E5C-BE32-4392-B9EA-4D9BBB18E764}" type="presOf" srcId="{B76A06BA-898D-4887-A58A-98124C9620E6}" destId="{E462F69E-25B4-4285-87E0-E70B73B65388}" srcOrd="0" destOrd="0" presId="urn:microsoft.com/office/officeart/2018/2/layout/IconLabelList"/>
    <dgm:cxn modelId="{AC3BA57F-5E72-4821-A59D-FB98809CEE20}" srcId="{2CFE6CFC-5E13-418F-BC02-0D4B84960E85}" destId="{2045734A-4762-4448-875B-66EC9CA2BEB7}" srcOrd="2" destOrd="0" parTransId="{324F88E1-43A4-4A21-8A69-CC12A6BAA150}" sibTransId="{B0865997-C9D6-401D-8202-72A521725C58}"/>
    <dgm:cxn modelId="{8D1A688B-3159-4807-AFBC-3545A05C4EA1}" type="presOf" srcId="{2CFE6CFC-5E13-418F-BC02-0D4B84960E85}" destId="{18AAC2D2-FB42-4B1C-BB92-8470B45F7763}" srcOrd="0" destOrd="0" presId="urn:microsoft.com/office/officeart/2018/2/layout/IconLabelList"/>
    <dgm:cxn modelId="{63BC5AA9-9A8A-47C9-9F3A-F5A27CE432A9}" srcId="{2CFE6CFC-5E13-418F-BC02-0D4B84960E85}" destId="{B76A06BA-898D-4887-A58A-98124C9620E6}" srcOrd="0" destOrd="0" parTransId="{39487215-D91F-44AB-A6DD-8FF60477404D}" sibTransId="{71243DF2-379F-455D-A9C1-42330D2D4CF4}"/>
    <dgm:cxn modelId="{C7CE2EAD-BB3B-4CE9-BADD-64252EB6E3CD}" type="presOf" srcId="{2045734A-4762-4448-875B-66EC9CA2BEB7}" destId="{ED03F976-33C6-48F4-A4A3-B494F755AB04}" srcOrd="0" destOrd="0" presId="urn:microsoft.com/office/officeart/2018/2/layout/IconLabelList"/>
    <dgm:cxn modelId="{370E99E5-5DF6-408E-836D-2B6914E03F60}" type="presParOf" srcId="{18AAC2D2-FB42-4B1C-BB92-8470B45F7763}" destId="{F5293FAF-574A-4AEF-A59F-33F1BEACF177}" srcOrd="0" destOrd="0" presId="urn:microsoft.com/office/officeart/2018/2/layout/IconLabelList"/>
    <dgm:cxn modelId="{37FDC7E3-1758-4E4E-BB1B-AC551C3558BE}" type="presParOf" srcId="{F5293FAF-574A-4AEF-A59F-33F1BEACF177}" destId="{4BC3D59B-940D-47F4-93E2-7449359D63CA}" srcOrd="0" destOrd="0" presId="urn:microsoft.com/office/officeart/2018/2/layout/IconLabelList"/>
    <dgm:cxn modelId="{DB39A2E4-F04F-4DBF-B311-E4222E33CCB0}" type="presParOf" srcId="{F5293FAF-574A-4AEF-A59F-33F1BEACF177}" destId="{4A2F2BF5-D05C-48DD-96EB-7E4D3A8BCFEF}" srcOrd="1" destOrd="0" presId="urn:microsoft.com/office/officeart/2018/2/layout/IconLabelList"/>
    <dgm:cxn modelId="{F9934B8B-0B30-4A34-BF68-A5E3CD5BF781}" type="presParOf" srcId="{F5293FAF-574A-4AEF-A59F-33F1BEACF177}" destId="{E462F69E-25B4-4285-87E0-E70B73B65388}" srcOrd="2" destOrd="0" presId="urn:microsoft.com/office/officeart/2018/2/layout/IconLabelList"/>
    <dgm:cxn modelId="{965B21D2-0B10-49C9-A51F-BD2555F43A91}" type="presParOf" srcId="{18AAC2D2-FB42-4B1C-BB92-8470B45F7763}" destId="{10560161-3D5A-4B32-8369-3E8796E985C3}" srcOrd="1" destOrd="0" presId="urn:microsoft.com/office/officeart/2018/2/layout/IconLabelList"/>
    <dgm:cxn modelId="{2B2DA00D-4CD0-4ABF-83DE-C2D19F427719}" type="presParOf" srcId="{18AAC2D2-FB42-4B1C-BB92-8470B45F7763}" destId="{969FD226-1229-4464-93D8-9BD72A83687A}" srcOrd="2" destOrd="0" presId="urn:microsoft.com/office/officeart/2018/2/layout/IconLabelList"/>
    <dgm:cxn modelId="{4BCEBA62-1BDE-4C6C-8A47-81714EF58373}" type="presParOf" srcId="{969FD226-1229-4464-93D8-9BD72A83687A}" destId="{FDDB2AB9-9AFD-44F6-8FB1-E3D2DD47EC62}" srcOrd="0" destOrd="0" presId="urn:microsoft.com/office/officeart/2018/2/layout/IconLabelList"/>
    <dgm:cxn modelId="{F51FCC36-55E9-4EF3-96B2-8EFBB9F8EF9B}" type="presParOf" srcId="{969FD226-1229-4464-93D8-9BD72A83687A}" destId="{75E32486-0FB5-4527-9F00-56D463A88006}" srcOrd="1" destOrd="0" presId="urn:microsoft.com/office/officeart/2018/2/layout/IconLabelList"/>
    <dgm:cxn modelId="{CC6C5D4D-D3DD-4EE1-93D9-2FEE80AE9915}" type="presParOf" srcId="{969FD226-1229-4464-93D8-9BD72A83687A}" destId="{BF65A9A2-3C21-4C8B-AD90-585C166DA2F1}" srcOrd="2" destOrd="0" presId="urn:microsoft.com/office/officeart/2018/2/layout/IconLabelList"/>
    <dgm:cxn modelId="{4B70B217-2401-4D39-8183-7CB84BF1A5E1}" type="presParOf" srcId="{18AAC2D2-FB42-4B1C-BB92-8470B45F7763}" destId="{1A19FE8C-CAF0-4714-B05C-5AE82979B366}" srcOrd="3" destOrd="0" presId="urn:microsoft.com/office/officeart/2018/2/layout/IconLabelList"/>
    <dgm:cxn modelId="{D512BC73-35F0-44A0-B8BE-4620BBEC687F}" type="presParOf" srcId="{18AAC2D2-FB42-4B1C-BB92-8470B45F7763}" destId="{D39D2D9A-122D-4457-BDE6-96EC78D6CD70}" srcOrd="4" destOrd="0" presId="urn:microsoft.com/office/officeart/2018/2/layout/IconLabelList"/>
    <dgm:cxn modelId="{FF070719-AB8B-4328-9245-D1B650FF845B}" type="presParOf" srcId="{D39D2D9A-122D-4457-BDE6-96EC78D6CD70}" destId="{C0EA7F3A-C985-489E-9140-024290CDFD19}" srcOrd="0" destOrd="0" presId="urn:microsoft.com/office/officeart/2018/2/layout/IconLabelList"/>
    <dgm:cxn modelId="{3DADA9A5-DB9C-4EF2-BA51-90EA78160B3F}" type="presParOf" srcId="{D39D2D9A-122D-4457-BDE6-96EC78D6CD70}" destId="{7994E224-6065-4EA6-91E8-8A035D29AC8B}" srcOrd="1" destOrd="0" presId="urn:microsoft.com/office/officeart/2018/2/layout/IconLabelList"/>
    <dgm:cxn modelId="{6560802E-D70C-4542-9A92-4304196554FF}" type="presParOf" srcId="{D39D2D9A-122D-4457-BDE6-96EC78D6CD70}" destId="{ED03F976-33C6-48F4-A4A3-B494F755AB0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626F956-573D-4DA4-8466-9CD090767CFF}"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23650F4-3BCD-46CD-8EDF-473F2318975E}">
      <dgm:prSet/>
      <dgm:spPr/>
      <dgm:t>
        <a:bodyPr/>
        <a:lstStyle/>
        <a:p>
          <a:r>
            <a:rPr lang="en-US" b="1"/>
            <a:t>Shall:</a:t>
          </a:r>
          <a:r>
            <a:rPr lang="en-US"/>
            <a:t> Strongest form of obligation → not optional.</a:t>
          </a:r>
        </a:p>
      </dgm:t>
    </dgm:pt>
    <dgm:pt modelId="{60897ABC-63FB-47B3-9FC6-80DA36D8E301}" type="parTrans" cxnId="{B5AB53A8-9696-4DED-9058-4B976E597D5B}">
      <dgm:prSet/>
      <dgm:spPr/>
      <dgm:t>
        <a:bodyPr/>
        <a:lstStyle/>
        <a:p>
          <a:endParaRPr lang="en-US"/>
        </a:p>
      </dgm:t>
    </dgm:pt>
    <dgm:pt modelId="{96C38313-6D99-4CF5-B62D-4EDC0AA88950}" type="sibTrans" cxnId="{B5AB53A8-9696-4DED-9058-4B976E597D5B}">
      <dgm:prSet/>
      <dgm:spPr/>
      <dgm:t>
        <a:bodyPr/>
        <a:lstStyle/>
        <a:p>
          <a:endParaRPr lang="en-US"/>
        </a:p>
      </dgm:t>
    </dgm:pt>
    <dgm:pt modelId="{AAF773FF-0EA6-491F-BC25-78E28CEADEF8}">
      <dgm:prSet/>
      <dgm:spPr/>
      <dgm:t>
        <a:bodyPr/>
        <a:lstStyle/>
        <a:p>
          <a:r>
            <a:rPr lang="en-US" b="1"/>
            <a:t>Reasonable effort:</a:t>
          </a:r>
          <a:r>
            <a:rPr lang="en-US"/>
            <a:t> Undefined → plain meaning: “fair, practical attempts.”</a:t>
          </a:r>
        </a:p>
      </dgm:t>
    </dgm:pt>
    <dgm:pt modelId="{D6197531-F86D-42C3-B768-326E8A43A870}" type="parTrans" cxnId="{D84ED0D9-030D-4D83-BFA6-AEA613CCC118}">
      <dgm:prSet/>
      <dgm:spPr/>
      <dgm:t>
        <a:bodyPr/>
        <a:lstStyle/>
        <a:p>
          <a:endParaRPr lang="en-US"/>
        </a:p>
      </dgm:t>
    </dgm:pt>
    <dgm:pt modelId="{1CE02D74-BA59-4AF7-8D2A-2656EF2F210D}" type="sibTrans" cxnId="{D84ED0D9-030D-4D83-BFA6-AEA613CCC118}">
      <dgm:prSet/>
      <dgm:spPr/>
      <dgm:t>
        <a:bodyPr/>
        <a:lstStyle/>
        <a:p>
          <a:endParaRPr lang="en-US"/>
        </a:p>
      </dgm:t>
    </dgm:pt>
    <dgm:pt modelId="{1754015A-62E4-44F3-B44A-223A97FF26E2}">
      <dgm:prSet/>
      <dgm:spPr/>
      <dgm:t>
        <a:bodyPr/>
        <a:lstStyle/>
        <a:p>
          <a:r>
            <a:rPr lang="en-US" b="1"/>
            <a:t>Workload and staffing needs:</a:t>
          </a:r>
          <a:r>
            <a:rPr lang="en-US"/>
            <a:t> Broad → could include deadlines, projects, or minimum coverage.</a:t>
          </a:r>
        </a:p>
      </dgm:t>
    </dgm:pt>
    <dgm:pt modelId="{24F056CB-6CBC-42CA-B1D9-AD34700094A6}" type="parTrans" cxnId="{E03CF87A-F98E-4903-BB69-BE0C3B31FD73}">
      <dgm:prSet/>
      <dgm:spPr/>
      <dgm:t>
        <a:bodyPr/>
        <a:lstStyle/>
        <a:p>
          <a:endParaRPr lang="en-US"/>
        </a:p>
      </dgm:t>
    </dgm:pt>
    <dgm:pt modelId="{2838F9EA-2317-4895-8152-053EE38295C0}" type="sibTrans" cxnId="{E03CF87A-F98E-4903-BB69-BE0C3B31FD73}">
      <dgm:prSet/>
      <dgm:spPr/>
      <dgm:t>
        <a:bodyPr/>
        <a:lstStyle/>
        <a:p>
          <a:endParaRPr lang="en-US"/>
        </a:p>
      </dgm:t>
    </dgm:pt>
    <dgm:pt modelId="{4B0923BB-27FD-42E0-8165-4B0C4E18FFD9}">
      <dgm:prSet/>
      <dgm:spPr/>
      <dgm:t>
        <a:bodyPr/>
        <a:lstStyle/>
        <a:p>
          <a:r>
            <a:rPr lang="en-US" b="1"/>
            <a:t>Ambiguity:</a:t>
          </a:r>
          <a:r>
            <a:rPr lang="en-US"/>
            <a:t> How much effort is “reasonable”? What level of staffing shortfall justifies denial?</a:t>
          </a:r>
        </a:p>
      </dgm:t>
    </dgm:pt>
    <dgm:pt modelId="{544692F7-360C-4BD7-ABB5-CEC1930FBCC3}" type="parTrans" cxnId="{3F989A78-3747-4E71-AACA-4EB37D3C067A}">
      <dgm:prSet/>
      <dgm:spPr/>
      <dgm:t>
        <a:bodyPr/>
        <a:lstStyle/>
        <a:p>
          <a:endParaRPr lang="en-US"/>
        </a:p>
      </dgm:t>
    </dgm:pt>
    <dgm:pt modelId="{FC408C72-2BD6-48C9-AE2E-737B98427CEC}" type="sibTrans" cxnId="{3F989A78-3747-4E71-AACA-4EB37D3C067A}">
      <dgm:prSet/>
      <dgm:spPr/>
      <dgm:t>
        <a:bodyPr/>
        <a:lstStyle/>
        <a:p>
          <a:endParaRPr lang="en-US"/>
        </a:p>
      </dgm:t>
    </dgm:pt>
    <dgm:pt modelId="{0351970A-7CBC-42C2-8A61-E4D69BEC461E}" type="pres">
      <dgm:prSet presAssocID="{F626F956-573D-4DA4-8466-9CD090767CFF}" presName="root" presStyleCnt="0">
        <dgm:presLayoutVars>
          <dgm:dir/>
          <dgm:resizeHandles val="exact"/>
        </dgm:presLayoutVars>
      </dgm:prSet>
      <dgm:spPr/>
    </dgm:pt>
    <dgm:pt modelId="{D5EF8A47-D1BC-43BD-B28F-AFF1735A9C43}" type="pres">
      <dgm:prSet presAssocID="{A23650F4-3BCD-46CD-8EDF-473F2318975E}" presName="compNode" presStyleCnt="0"/>
      <dgm:spPr/>
    </dgm:pt>
    <dgm:pt modelId="{E3591970-6C44-4EB8-8B35-828F47E1B138}" type="pres">
      <dgm:prSet presAssocID="{A23650F4-3BCD-46CD-8EDF-473F231897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rritant"/>
        </a:ext>
      </dgm:extLst>
    </dgm:pt>
    <dgm:pt modelId="{A1116DBD-029E-4F48-BF96-F8D3097E3A10}" type="pres">
      <dgm:prSet presAssocID="{A23650F4-3BCD-46CD-8EDF-473F2318975E}" presName="spaceRect" presStyleCnt="0"/>
      <dgm:spPr/>
    </dgm:pt>
    <dgm:pt modelId="{C02B0C31-439F-4080-8F80-6A578F9E50F8}" type="pres">
      <dgm:prSet presAssocID="{A23650F4-3BCD-46CD-8EDF-473F2318975E}" presName="textRect" presStyleLbl="revTx" presStyleIdx="0" presStyleCnt="4">
        <dgm:presLayoutVars>
          <dgm:chMax val="1"/>
          <dgm:chPref val="1"/>
        </dgm:presLayoutVars>
      </dgm:prSet>
      <dgm:spPr/>
    </dgm:pt>
    <dgm:pt modelId="{58E4DAD1-0AB3-4FA7-822A-EC91B96460AC}" type="pres">
      <dgm:prSet presAssocID="{96C38313-6D99-4CF5-B62D-4EDC0AA88950}" presName="sibTrans" presStyleCnt="0"/>
      <dgm:spPr/>
    </dgm:pt>
    <dgm:pt modelId="{9ECBD9EB-14D2-47D8-A663-FDA5627BAFE4}" type="pres">
      <dgm:prSet presAssocID="{AAF773FF-0EA6-491F-BC25-78E28CEADEF8}" presName="compNode" presStyleCnt="0"/>
      <dgm:spPr/>
    </dgm:pt>
    <dgm:pt modelId="{590D0036-91F5-418D-9C11-D70EB17F3D4C}" type="pres">
      <dgm:prSet presAssocID="{AAF773FF-0EA6-491F-BC25-78E28CEADEF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low"/>
        </a:ext>
      </dgm:extLst>
    </dgm:pt>
    <dgm:pt modelId="{909DB9B7-5BB0-4C14-A64F-6A9834CAF77B}" type="pres">
      <dgm:prSet presAssocID="{AAF773FF-0EA6-491F-BC25-78E28CEADEF8}" presName="spaceRect" presStyleCnt="0"/>
      <dgm:spPr/>
    </dgm:pt>
    <dgm:pt modelId="{2E857968-7DEC-4DF8-9C40-0B14E0D6DD9A}" type="pres">
      <dgm:prSet presAssocID="{AAF773FF-0EA6-491F-BC25-78E28CEADEF8}" presName="textRect" presStyleLbl="revTx" presStyleIdx="1" presStyleCnt="4">
        <dgm:presLayoutVars>
          <dgm:chMax val="1"/>
          <dgm:chPref val="1"/>
        </dgm:presLayoutVars>
      </dgm:prSet>
      <dgm:spPr/>
    </dgm:pt>
    <dgm:pt modelId="{51C6AF55-50E7-4214-82B9-ADCC85526A6B}" type="pres">
      <dgm:prSet presAssocID="{1CE02D74-BA59-4AF7-8D2A-2656EF2F210D}" presName="sibTrans" presStyleCnt="0"/>
      <dgm:spPr/>
    </dgm:pt>
    <dgm:pt modelId="{133866A4-5D37-4373-AF1C-9EF3602F8BC7}" type="pres">
      <dgm:prSet presAssocID="{1754015A-62E4-44F3-B44A-223A97FF26E2}" presName="compNode" presStyleCnt="0"/>
      <dgm:spPr/>
    </dgm:pt>
    <dgm:pt modelId="{7CB11C52-E705-4659-ADD6-F46E15DBD886}" type="pres">
      <dgm:prSet presAssocID="{1754015A-62E4-44F3-B44A-223A97FF26E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nthly calendar"/>
        </a:ext>
      </dgm:extLst>
    </dgm:pt>
    <dgm:pt modelId="{F183777F-75EA-45B4-9C96-56D8493CA36F}" type="pres">
      <dgm:prSet presAssocID="{1754015A-62E4-44F3-B44A-223A97FF26E2}" presName="spaceRect" presStyleCnt="0"/>
      <dgm:spPr/>
    </dgm:pt>
    <dgm:pt modelId="{8F26FF1E-2866-43E1-A5E4-681F3DF3F066}" type="pres">
      <dgm:prSet presAssocID="{1754015A-62E4-44F3-B44A-223A97FF26E2}" presName="textRect" presStyleLbl="revTx" presStyleIdx="2" presStyleCnt="4">
        <dgm:presLayoutVars>
          <dgm:chMax val="1"/>
          <dgm:chPref val="1"/>
        </dgm:presLayoutVars>
      </dgm:prSet>
      <dgm:spPr/>
    </dgm:pt>
    <dgm:pt modelId="{12E3F0E1-1963-4D9B-8ACB-B6966110732F}" type="pres">
      <dgm:prSet presAssocID="{2838F9EA-2317-4895-8152-053EE38295C0}" presName="sibTrans" presStyleCnt="0"/>
      <dgm:spPr/>
    </dgm:pt>
    <dgm:pt modelId="{4D009C42-DF48-4060-B4EC-E30676F41C7C}" type="pres">
      <dgm:prSet presAssocID="{4B0923BB-27FD-42E0-8165-4B0C4E18FFD9}" presName="compNode" presStyleCnt="0"/>
      <dgm:spPr/>
    </dgm:pt>
    <dgm:pt modelId="{6310FAF1-FEDD-4615-8D51-3AADFC5D3E6C}" type="pres">
      <dgm:prSet presAssocID="{4B0923BB-27FD-42E0-8165-4B0C4E18FF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Exclamation Mark"/>
        </a:ext>
      </dgm:extLst>
    </dgm:pt>
    <dgm:pt modelId="{66FA7FC3-1719-4F7B-AF05-9D1CE19CDF9C}" type="pres">
      <dgm:prSet presAssocID="{4B0923BB-27FD-42E0-8165-4B0C4E18FFD9}" presName="spaceRect" presStyleCnt="0"/>
      <dgm:spPr/>
    </dgm:pt>
    <dgm:pt modelId="{A535C787-4CCC-4F6C-B9A9-1A2D5B87471A}" type="pres">
      <dgm:prSet presAssocID="{4B0923BB-27FD-42E0-8165-4B0C4E18FFD9}" presName="textRect" presStyleLbl="revTx" presStyleIdx="3" presStyleCnt="4">
        <dgm:presLayoutVars>
          <dgm:chMax val="1"/>
          <dgm:chPref val="1"/>
        </dgm:presLayoutVars>
      </dgm:prSet>
      <dgm:spPr/>
    </dgm:pt>
  </dgm:ptLst>
  <dgm:cxnLst>
    <dgm:cxn modelId="{9A46470B-7CE1-405A-AF4D-B5B4098EF0D5}" type="presOf" srcId="{4B0923BB-27FD-42E0-8165-4B0C4E18FFD9}" destId="{A535C787-4CCC-4F6C-B9A9-1A2D5B87471A}" srcOrd="0" destOrd="0" presId="urn:microsoft.com/office/officeart/2018/2/layout/IconLabelList"/>
    <dgm:cxn modelId="{79EE2A51-481F-4C98-93F4-D822AB496D7B}" type="presOf" srcId="{A23650F4-3BCD-46CD-8EDF-473F2318975E}" destId="{C02B0C31-439F-4080-8F80-6A578F9E50F8}" srcOrd="0" destOrd="0" presId="urn:microsoft.com/office/officeart/2018/2/layout/IconLabelList"/>
    <dgm:cxn modelId="{D2330554-1432-4CD3-967B-74064C64AC7F}" type="presOf" srcId="{F626F956-573D-4DA4-8466-9CD090767CFF}" destId="{0351970A-7CBC-42C2-8A61-E4D69BEC461E}" srcOrd="0" destOrd="0" presId="urn:microsoft.com/office/officeart/2018/2/layout/IconLabelList"/>
    <dgm:cxn modelId="{3F989A78-3747-4E71-AACA-4EB37D3C067A}" srcId="{F626F956-573D-4DA4-8466-9CD090767CFF}" destId="{4B0923BB-27FD-42E0-8165-4B0C4E18FFD9}" srcOrd="3" destOrd="0" parTransId="{544692F7-360C-4BD7-ABB5-CEC1930FBCC3}" sibTransId="{FC408C72-2BD6-48C9-AE2E-737B98427CEC}"/>
    <dgm:cxn modelId="{E03CF87A-F98E-4903-BB69-BE0C3B31FD73}" srcId="{F626F956-573D-4DA4-8466-9CD090767CFF}" destId="{1754015A-62E4-44F3-B44A-223A97FF26E2}" srcOrd="2" destOrd="0" parTransId="{24F056CB-6CBC-42CA-B1D9-AD34700094A6}" sibTransId="{2838F9EA-2317-4895-8152-053EE38295C0}"/>
    <dgm:cxn modelId="{BC694E86-8424-4702-BD92-298FFD9E868D}" type="presOf" srcId="{AAF773FF-0EA6-491F-BC25-78E28CEADEF8}" destId="{2E857968-7DEC-4DF8-9C40-0B14E0D6DD9A}" srcOrd="0" destOrd="0" presId="urn:microsoft.com/office/officeart/2018/2/layout/IconLabelList"/>
    <dgm:cxn modelId="{B5AB53A8-9696-4DED-9058-4B976E597D5B}" srcId="{F626F956-573D-4DA4-8466-9CD090767CFF}" destId="{A23650F4-3BCD-46CD-8EDF-473F2318975E}" srcOrd="0" destOrd="0" parTransId="{60897ABC-63FB-47B3-9FC6-80DA36D8E301}" sibTransId="{96C38313-6D99-4CF5-B62D-4EDC0AA88950}"/>
    <dgm:cxn modelId="{3DFB31D1-847B-4ED4-BDF9-973E8A5F8D50}" type="presOf" srcId="{1754015A-62E4-44F3-B44A-223A97FF26E2}" destId="{8F26FF1E-2866-43E1-A5E4-681F3DF3F066}" srcOrd="0" destOrd="0" presId="urn:microsoft.com/office/officeart/2018/2/layout/IconLabelList"/>
    <dgm:cxn modelId="{D84ED0D9-030D-4D83-BFA6-AEA613CCC118}" srcId="{F626F956-573D-4DA4-8466-9CD090767CFF}" destId="{AAF773FF-0EA6-491F-BC25-78E28CEADEF8}" srcOrd="1" destOrd="0" parTransId="{D6197531-F86D-42C3-B768-326E8A43A870}" sibTransId="{1CE02D74-BA59-4AF7-8D2A-2656EF2F210D}"/>
    <dgm:cxn modelId="{F6BD3A76-305A-459D-ACBF-EF9A77B75FB3}" type="presParOf" srcId="{0351970A-7CBC-42C2-8A61-E4D69BEC461E}" destId="{D5EF8A47-D1BC-43BD-B28F-AFF1735A9C43}" srcOrd="0" destOrd="0" presId="urn:microsoft.com/office/officeart/2018/2/layout/IconLabelList"/>
    <dgm:cxn modelId="{B3E305C3-EC68-4AEB-87AB-0367CACDE4CE}" type="presParOf" srcId="{D5EF8A47-D1BC-43BD-B28F-AFF1735A9C43}" destId="{E3591970-6C44-4EB8-8B35-828F47E1B138}" srcOrd="0" destOrd="0" presId="urn:microsoft.com/office/officeart/2018/2/layout/IconLabelList"/>
    <dgm:cxn modelId="{AA52FCA8-1F73-4B03-B003-1B7BF432474C}" type="presParOf" srcId="{D5EF8A47-D1BC-43BD-B28F-AFF1735A9C43}" destId="{A1116DBD-029E-4F48-BF96-F8D3097E3A10}" srcOrd="1" destOrd="0" presId="urn:microsoft.com/office/officeart/2018/2/layout/IconLabelList"/>
    <dgm:cxn modelId="{AB426A5D-964C-43DD-B9C8-EAEC59C6AFE7}" type="presParOf" srcId="{D5EF8A47-D1BC-43BD-B28F-AFF1735A9C43}" destId="{C02B0C31-439F-4080-8F80-6A578F9E50F8}" srcOrd="2" destOrd="0" presId="urn:microsoft.com/office/officeart/2018/2/layout/IconLabelList"/>
    <dgm:cxn modelId="{C488A4F8-7D6E-4900-9A03-2610238BEA11}" type="presParOf" srcId="{0351970A-7CBC-42C2-8A61-E4D69BEC461E}" destId="{58E4DAD1-0AB3-4FA7-822A-EC91B96460AC}" srcOrd="1" destOrd="0" presId="urn:microsoft.com/office/officeart/2018/2/layout/IconLabelList"/>
    <dgm:cxn modelId="{FB918B15-DB39-4943-B016-9B47A0FEF5D0}" type="presParOf" srcId="{0351970A-7CBC-42C2-8A61-E4D69BEC461E}" destId="{9ECBD9EB-14D2-47D8-A663-FDA5627BAFE4}" srcOrd="2" destOrd="0" presId="urn:microsoft.com/office/officeart/2018/2/layout/IconLabelList"/>
    <dgm:cxn modelId="{DD8DCEE1-AE3E-4608-B591-1A620BD7A9A3}" type="presParOf" srcId="{9ECBD9EB-14D2-47D8-A663-FDA5627BAFE4}" destId="{590D0036-91F5-418D-9C11-D70EB17F3D4C}" srcOrd="0" destOrd="0" presId="urn:microsoft.com/office/officeart/2018/2/layout/IconLabelList"/>
    <dgm:cxn modelId="{C214C598-2417-4186-938C-A05EB518A7A1}" type="presParOf" srcId="{9ECBD9EB-14D2-47D8-A663-FDA5627BAFE4}" destId="{909DB9B7-5BB0-4C14-A64F-6A9834CAF77B}" srcOrd="1" destOrd="0" presId="urn:microsoft.com/office/officeart/2018/2/layout/IconLabelList"/>
    <dgm:cxn modelId="{FC9FE328-2420-41B3-928E-8EA04A1534AA}" type="presParOf" srcId="{9ECBD9EB-14D2-47D8-A663-FDA5627BAFE4}" destId="{2E857968-7DEC-4DF8-9C40-0B14E0D6DD9A}" srcOrd="2" destOrd="0" presId="urn:microsoft.com/office/officeart/2018/2/layout/IconLabelList"/>
    <dgm:cxn modelId="{8C14EA6F-5EC8-4EF8-AF1C-DB3CA4B550F9}" type="presParOf" srcId="{0351970A-7CBC-42C2-8A61-E4D69BEC461E}" destId="{51C6AF55-50E7-4214-82B9-ADCC85526A6B}" srcOrd="3" destOrd="0" presId="urn:microsoft.com/office/officeart/2018/2/layout/IconLabelList"/>
    <dgm:cxn modelId="{07D4348A-8765-4CB6-99E5-1D8255982D8F}" type="presParOf" srcId="{0351970A-7CBC-42C2-8A61-E4D69BEC461E}" destId="{133866A4-5D37-4373-AF1C-9EF3602F8BC7}" srcOrd="4" destOrd="0" presId="urn:microsoft.com/office/officeart/2018/2/layout/IconLabelList"/>
    <dgm:cxn modelId="{C1FF9E31-529B-4DC1-A79F-EAFF105396A5}" type="presParOf" srcId="{133866A4-5D37-4373-AF1C-9EF3602F8BC7}" destId="{7CB11C52-E705-4659-ADD6-F46E15DBD886}" srcOrd="0" destOrd="0" presId="urn:microsoft.com/office/officeart/2018/2/layout/IconLabelList"/>
    <dgm:cxn modelId="{35EF8F2C-36D8-4359-A0E6-E37ECD3CE0E4}" type="presParOf" srcId="{133866A4-5D37-4373-AF1C-9EF3602F8BC7}" destId="{F183777F-75EA-45B4-9C96-56D8493CA36F}" srcOrd="1" destOrd="0" presId="urn:microsoft.com/office/officeart/2018/2/layout/IconLabelList"/>
    <dgm:cxn modelId="{41D6610B-FCF3-41F1-806C-18EBF1DC7EE5}" type="presParOf" srcId="{133866A4-5D37-4373-AF1C-9EF3602F8BC7}" destId="{8F26FF1E-2866-43E1-A5E4-681F3DF3F066}" srcOrd="2" destOrd="0" presId="urn:microsoft.com/office/officeart/2018/2/layout/IconLabelList"/>
    <dgm:cxn modelId="{276E9340-5A0F-4A08-8B80-7C8A4C96C03D}" type="presParOf" srcId="{0351970A-7CBC-42C2-8A61-E4D69BEC461E}" destId="{12E3F0E1-1963-4D9B-8ACB-B6966110732F}" srcOrd="5" destOrd="0" presId="urn:microsoft.com/office/officeart/2018/2/layout/IconLabelList"/>
    <dgm:cxn modelId="{C112EC5E-545B-4B5C-AD4F-AA89DDD31BB5}" type="presParOf" srcId="{0351970A-7CBC-42C2-8A61-E4D69BEC461E}" destId="{4D009C42-DF48-4060-B4EC-E30676F41C7C}" srcOrd="6" destOrd="0" presId="urn:microsoft.com/office/officeart/2018/2/layout/IconLabelList"/>
    <dgm:cxn modelId="{5CF947CD-4A02-457C-B583-BCE80F7A9C09}" type="presParOf" srcId="{4D009C42-DF48-4060-B4EC-E30676F41C7C}" destId="{6310FAF1-FEDD-4615-8D51-3AADFC5D3E6C}" srcOrd="0" destOrd="0" presId="urn:microsoft.com/office/officeart/2018/2/layout/IconLabelList"/>
    <dgm:cxn modelId="{BAAADAAA-B001-4E26-A713-41A2D517E8B9}" type="presParOf" srcId="{4D009C42-DF48-4060-B4EC-E30676F41C7C}" destId="{66FA7FC3-1719-4F7B-AF05-9D1CE19CDF9C}" srcOrd="1" destOrd="0" presId="urn:microsoft.com/office/officeart/2018/2/layout/IconLabelList"/>
    <dgm:cxn modelId="{B342B82E-5109-4D7C-B283-3B7D46FFEBE7}" type="presParOf" srcId="{4D009C42-DF48-4060-B4EC-E30676F41C7C}" destId="{A535C787-4CCC-4F6C-B9A9-1A2D5B87471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963547A-7B71-4430-9B9C-E13CCEE7B8A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E53697C-D5D5-4974-BF74-30D53314F444}">
      <dgm:prSet/>
      <dgm:spPr/>
      <dgm:t>
        <a:bodyPr/>
        <a:lstStyle/>
        <a:p>
          <a:r>
            <a:rPr lang="en-US" b="1" baseline="0"/>
            <a:t>Bargaining history:</a:t>
          </a:r>
          <a:r>
            <a:rPr lang="en-US" b="0" baseline="0"/>
            <a:t> Union wanted stronger guarantees → “shall make every reasonable effort” reflects compromise.</a:t>
          </a:r>
          <a:endParaRPr lang="en-US"/>
        </a:p>
      </dgm:t>
    </dgm:pt>
    <dgm:pt modelId="{50DB0531-1029-4579-8CCE-234DE9443CC6}" type="parTrans" cxnId="{D484F789-3225-400E-834A-F328F936A459}">
      <dgm:prSet/>
      <dgm:spPr/>
      <dgm:t>
        <a:bodyPr/>
        <a:lstStyle/>
        <a:p>
          <a:endParaRPr lang="en-US"/>
        </a:p>
      </dgm:t>
    </dgm:pt>
    <dgm:pt modelId="{E8A29F33-96DF-46EE-9837-D254FEA588E3}" type="sibTrans" cxnId="{D484F789-3225-400E-834A-F328F936A459}">
      <dgm:prSet/>
      <dgm:spPr/>
      <dgm:t>
        <a:bodyPr/>
        <a:lstStyle/>
        <a:p>
          <a:endParaRPr lang="en-US"/>
        </a:p>
      </dgm:t>
    </dgm:pt>
    <dgm:pt modelId="{463B38A4-1EB4-4BAC-80D1-2DBA8A75D0A1}">
      <dgm:prSet/>
      <dgm:spPr/>
      <dgm:t>
        <a:bodyPr/>
        <a:lstStyle/>
        <a:p>
          <a:r>
            <a:rPr lang="en-US" b="1" baseline="0"/>
            <a:t>Past practice:</a:t>
          </a:r>
          <a:r>
            <a:rPr lang="en-US" b="0" baseline="0"/>
            <a:t> If leave is usually granted except during true workload crises, that shapes “reasonable effort.”</a:t>
          </a:r>
          <a:endParaRPr lang="en-US"/>
        </a:p>
      </dgm:t>
    </dgm:pt>
    <dgm:pt modelId="{B94F0C3E-4395-468E-841E-AE75AD18B524}" type="parTrans" cxnId="{E05FBD22-E73C-4B01-85B5-381152A79775}">
      <dgm:prSet/>
      <dgm:spPr/>
      <dgm:t>
        <a:bodyPr/>
        <a:lstStyle/>
        <a:p>
          <a:endParaRPr lang="en-US"/>
        </a:p>
      </dgm:t>
    </dgm:pt>
    <dgm:pt modelId="{D7DC5D29-8E99-4CDF-BED5-4BAF8DF92768}" type="sibTrans" cxnId="{E05FBD22-E73C-4B01-85B5-381152A79775}">
      <dgm:prSet/>
      <dgm:spPr/>
      <dgm:t>
        <a:bodyPr/>
        <a:lstStyle/>
        <a:p>
          <a:endParaRPr lang="en-US"/>
        </a:p>
      </dgm:t>
    </dgm:pt>
    <dgm:pt modelId="{4A96A132-0DB8-485B-AE17-3FB45A15304E}">
      <dgm:prSet/>
      <dgm:spPr/>
      <dgm:t>
        <a:bodyPr/>
        <a:lstStyle/>
        <a:p>
          <a:r>
            <a:rPr lang="en-US" b="1" baseline="0"/>
            <a:t>Arbitrator principles:</a:t>
          </a:r>
          <a:r>
            <a:rPr lang="en-US" b="0" baseline="0"/>
            <a:t> Ambiguity (what’s “reasonable”?) tends to favor employees, provided they follow procedures.</a:t>
          </a:r>
          <a:endParaRPr lang="en-US"/>
        </a:p>
      </dgm:t>
    </dgm:pt>
    <dgm:pt modelId="{414AF992-FEC6-4EE6-9819-6AA896DD90C0}" type="parTrans" cxnId="{EFAFCBC7-A517-4880-98F0-F8CDDB62B9E2}">
      <dgm:prSet/>
      <dgm:spPr/>
      <dgm:t>
        <a:bodyPr/>
        <a:lstStyle/>
        <a:p>
          <a:endParaRPr lang="en-US"/>
        </a:p>
      </dgm:t>
    </dgm:pt>
    <dgm:pt modelId="{B386D97D-12C1-4C77-99F2-7D26973237AE}" type="sibTrans" cxnId="{EFAFCBC7-A517-4880-98F0-F8CDDB62B9E2}">
      <dgm:prSet/>
      <dgm:spPr/>
      <dgm:t>
        <a:bodyPr/>
        <a:lstStyle/>
        <a:p>
          <a:endParaRPr lang="en-US"/>
        </a:p>
      </dgm:t>
    </dgm:pt>
    <dgm:pt modelId="{E7D389B1-D156-4E2E-802A-C00AB8504A28}" type="pres">
      <dgm:prSet presAssocID="{0963547A-7B71-4430-9B9C-E13CCEE7B8A3}" presName="root" presStyleCnt="0">
        <dgm:presLayoutVars>
          <dgm:dir/>
          <dgm:resizeHandles val="exact"/>
        </dgm:presLayoutVars>
      </dgm:prSet>
      <dgm:spPr/>
    </dgm:pt>
    <dgm:pt modelId="{C900177F-1EA6-42AB-A10C-3F00240A9430}" type="pres">
      <dgm:prSet presAssocID="{5E53697C-D5D5-4974-BF74-30D53314F444}" presName="compNode" presStyleCnt="0"/>
      <dgm:spPr/>
    </dgm:pt>
    <dgm:pt modelId="{1034C700-AD93-499E-BF32-DB89F86B38D6}" type="pres">
      <dgm:prSet presAssocID="{5E53697C-D5D5-4974-BF74-30D53314F444}" presName="bgRect" presStyleLbl="bgShp" presStyleIdx="0" presStyleCnt="3"/>
      <dgm:spPr/>
    </dgm:pt>
    <dgm:pt modelId="{6B11F1FE-8376-4283-AA36-87DC59C0E8C1}" type="pres">
      <dgm:prSet presAssocID="{5E53697C-D5D5-4974-BF74-30D53314F44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88BADD6C-B2AB-4468-90E7-03DAF29E98C7}" type="pres">
      <dgm:prSet presAssocID="{5E53697C-D5D5-4974-BF74-30D53314F444}" presName="spaceRect" presStyleCnt="0"/>
      <dgm:spPr/>
    </dgm:pt>
    <dgm:pt modelId="{18901BEB-BE28-435F-B974-451CEDFFC5D1}" type="pres">
      <dgm:prSet presAssocID="{5E53697C-D5D5-4974-BF74-30D53314F444}" presName="parTx" presStyleLbl="revTx" presStyleIdx="0" presStyleCnt="3">
        <dgm:presLayoutVars>
          <dgm:chMax val="0"/>
          <dgm:chPref val="0"/>
        </dgm:presLayoutVars>
      </dgm:prSet>
      <dgm:spPr/>
    </dgm:pt>
    <dgm:pt modelId="{A36E7613-3CB0-45B2-928D-95ACC85C8968}" type="pres">
      <dgm:prSet presAssocID="{E8A29F33-96DF-46EE-9837-D254FEA588E3}" presName="sibTrans" presStyleCnt="0"/>
      <dgm:spPr/>
    </dgm:pt>
    <dgm:pt modelId="{B5DEE9C2-A37F-4743-9215-F37DD090F988}" type="pres">
      <dgm:prSet presAssocID="{463B38A4-1EB4-4BAC-80D1-2DBA8A75D0A1}" presName="compNode" presStyleCnt="0"/>
      <dgm:spPr/>
    </dgm:pt>
    <dgm:pt modelId="{E5FFAAFF-F204-409D-B7A6-E5AEA3A71E62}" type="pres">
      <dgm:prSet presAssocID="{463B38A4-1EB4-4BAC-80D1-2DBA8A75D0A1}" presName="bgRect" presStyleLbl="bgShp" presStyleIdx="1" presStyleCnt="3"/>
      <dgm:spPr/>
    </dgm:pt>
    <dgm:pt modelId="{F29A7CFF-673F-466F-B20A-30E045308CD2}" type="pres">
      <dgm:prSet presAssocID="{463B38A4-1EB4-4BAC-80D1-2DBA8A75D0A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rtial Sun"/>
        </a:ext>
      </dgm:extLst>
    </dgm:pt>
    <dgm:pt modelId="{EF161D47-A938-4548-8269-5C4F8CF25A3C}" type="pres">
      <dgm:prSet presAssocID="{463B38A4-1EB4-4BAC-80D1-2DBA8A75D0A1}" presName="spaceRect" presStyleCnt="0"/>
      <dgm:spPr/>
    </dgm:pt>
    <dgm:pt modelId="{5868A74E-1F1F-4A97-957B-CC391C81F58F}" type="pres">
      <dgm:prSet presAssocID="{463B38A4-1EB4-4BAC-80D1-2DBA8A75D0A1}" presName="parTx" presStyleLbl="revTx" presStyleIdx="1" presStyleCnt="3">
        <dgm:presLayoutVars>
          <dgm:chMax val="0"/>
          <dgm:chPref val="0"/>
        </dgm:presLayoutVars>
      </dgm:prSet>
      <dgm:spPr/>
    </dgm:pt>
    <dgm:pt modelId="{714D771E-C3ED-4104-903E-51A87DDBBA99}" type="pres">
      <dgm:prSet presAssocID="{D7DC5D29-8E99-4CDF-BED5-4BAF8DF92768}" presName="sibTrans" presStyleCnt="0"/>
      <dgm:spPr/>
    </dgm:pt>
    <dgm:pt modelId="{528290B1-B15C-4EA9-87F7-1BE9758A7E75}" type="pres">
      <dgm:prSet presAssocID="{4A96A132-0DB8-485B-AE17-3FB45A15304E}" presName="compNode" presStyleCnt="0"/>
      <dgm:spPr/>
    </dgm:pt>
    <dgm:pt modelId="{F61CF698-1E04-449E-9385-0FDAFE86D838}" type="pres">
      <dgm:prSet presAssocID="{4A96A132-0DB8-485B-AE17-3FB45A15304E}" presName="bgRect" presStyleLbl="bgShp" presStyleIdx="2" presStyleCnt="3"/>
      <dgm:spPr/>
    </dgm:pt>
    <dgm:pt modelId="{3EF4AEBD-236A-4327-89DB-82B4B61A012E}" type="pres">
      <dgm:prSet presAssocID="{4A96A132-0DB8-485B-AE17-3FB45A1530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xclamation Mark"/>
        </a:ext>
      </dgm:extLst>
    </dgm:pt>
    <dgm:pt modelId="{22EC7FCE-8993-4BB4-841B-DDEED2FD66E7}" type="pres">
      <dgm:prSet presAssocID="{4A96A132-0DB8-485B-AE17-3FB45A15304E}" presName="spaceRect" presStyleCnt="0"/>
      <dgm:spPr/>
    </dgm:pt>
    <dgm:pt modelId="{B4239BE5-37EE-450C-B46C-411D5963D15A}" type="pres">
      <dgm:prSet presAssocID="{4A96A132-0DB8-485B-AE17-3FB45A15304E}" presName="parTx" presStyleLbl="revTx" presStyleIdx="2" presStyleCnt="3">
        <dgm:presLayoutVars>
          <dgm:chMax val="0"/>
          <dgm:chPref val="0"/>
        </dgm:presLayoutVars>
      </dgm:prSet>
      <dgm:spPr/>
    </dgm:pt>
  </dgm:ptLst>
  <dgm:cxnLst>
    <dgm:cxn modelId="{E05FBD22-E73C-4B01-85B5-381152A79775}" srcId="{0963547A-7B71-4430-9B9C-E13CCEE7B8A3}" destId="{463B38A4-1EB4-4BAC-80D1-2DBA8A75D0A1}" srcOrd="1" destOrd="0" parTransId="{B94F0C3E-4395-468E-841E-AE75AD18B524}" sibTransId="{D7DC5D29-8E99-4CDF-BED5-4BAF8DF92768}"/>
    <dgm:cxn modelId="{C750A941-36D5-4960-8510-F4EB83DB0A34}" type="presOf" srcId="{5E53697C-D5D5-4974-BF74-30D53314F444}" destId="{18901BEB-BE28-435F-B974-451CEDFFC5D1}" srcOrd="0" destOrd="0" presId="urn:microsoft.com/office/officeart/2018/2/layout/IconVerticalSolidList"/>
    <dgm:cxn modelId="{F1C71A6E-9AF8-46C1-A3A7-DA4F85214DC2}" type="presOf" srcId="{0963547A-7B71-4430-9B9C-E13CCEE7B8A3}" destId="{E7D389B1-D156-4E2E-802A-C00AB8504A28}" srcOrd="0" destOrd="0" presId="urn:microsoft.com/office/officeart/2018/2/layout/IconVerticalSolidList"/>
    <dgm:cxn modelId="{D484F789-3225-400E-834A-F328F936A459}" srcId="{0963547A-7B71-4430-9B9C-E13CCEE7B8A3}" destId="{5E53697C-D5D5-4974-BF74-30D53314F444}" srcOrd="0" destOrd="0" parTransId="{50DB0531-1029-4579-8CCE-234DE9443CC6}" sibTransId="{E8A29F33-96DF-46EE-9837-D254FEA588E3}"/>
    <dgm:cxn modelId="{B6FA438A-42F7-4B85-AB17-E030248748EA}" type="presOf" srcId="{463B38A4-1EB4-4BAC-80D1-2DBA8A75D0A1}" destId="{5868A74E-1F1F-4A97-957B-CC391C81F58F}" srcOrd="0" destOrd="0" presId="urn:microsoft.com/office/officeart/2018/2/layout/IconVerticalSolidList"/>
    <dgm:cxn modelId="{83E8E69E-0220-4104-A01E-9652B1641BF7}" type="presOf" srcId="{4A96A132-0DB8-485B-AE17-3FB45A15304E}" destId="{B4239BE5-37EE-450C-B46C-411D5963D15A}" srcOrd="0" destOrd="0" presId="urn:microsoft.com/office/officeart/2018/2/layout/IconVerticalSolidList"/>
    <dgm:cxn modelId="{EFAFCBC7-A517-4880-98F0-F8CDDB62B9E2}" srcId="{0963547A-7B71-4430-9B9C-E13CCEE7B8A3}" destId="{4A96A132-0DB8-485B-AE17-3FB45A15304E}" srcOrd="2" destOrd="0" parTransId="{414AF992-FEC6-4EE6-9819-6AA896DD90C0}" sibTransId="{B386D97D-12C1-4C77-99F2-7D26973237AE}"/>
    <dgm:cxn modelId="{14F16C06-C57A-401C-9A66-E3F4F095A38B}" type="presParOf" srcId="{E7D389B1-D156-4E2E-802A-C00AB8504A28}" destId="{C900177F-1EA6-42AB-A10C-3F00240A9430}" srcOrd="0" destOrd="0" presId="urn:microsoft.com/office/officeart/2018/2/layout/IconVerticalSolidList"/>
    <dgm:cxn modelId="{DCEBAD32-241E-46CA-9BB8-B5566F44D489}" type="presParOf" srcId="{C900177F-1EA6-42AB-A10C-3F00240A9430}" destId="{1034C700-AD93-499E-BF32-DB89F86B38D6}" srcOrd="0" destOrd="0" presId="urn:microsoft.com/office/officeart/2018/2/layout/IconVerticalSolidList"/>
    <dgm:cxn modelId="{35ECF9AB-4F57-4273-8662-671EC3904B2D}" type="presParOf" srcId="{C900177F-1EA6-42AB-A10C-3F00240A9430}" destId="{6B11F1FE-8376-4283-AA36-87DC59C0E8C1}" srcOrd="1" destOrd="0" presId="urn:microsoft.com/office/officeart/2018/2/layout/IconVerticalSolidList"/>
    <dgm:cxn modelId="{6B5AEC52-4E37-4C3C-844B-B54765B50B24}" type="presParOf" srcId="{C900177F-1EA6-42AB-A10C-3F00240A9430}" destId="{88BADD6C-B2AB-4468-90E7-03DAF29E98C7}" srcOrd="2" destOrd="0" presId="urn:microsoft.com/office/officeart/2018/2/layout/IconVerticalSolidList"/>
    <dgm:cxn modelId="{4B0D7CB2-E760-4C13-B2EF-75DF13E17E59}" type="presParOf" srcId="{C900177F-1EA6-42AB-A10C-3F00240A9430}" destId="{18901BEB-BE28-435F-B974-451CEDFFC5D1}" srcOrd="3" destOrd="0" presId="urn:microsoft.com/office/officeart/2018/2/layout/IconVerticalSolidList"/>
    <dgm:cxn modelId="{299D0488-55D9-47D9-A8A7-597D218402B9}" type="presParOf" srcId="{E7D389B1-D156-4E2E-802A-C00AB8504A28}" destId="{A36E7613-3CB0-45B2-928D-95ACC85C8968}" srcOrd="1" destOrd="0" presId="urn:microsoft.com/office/officeart/2018/2/layout/IconVerticalSolidList"/>
    <dgm:cxn modelId="{F36DEB9D-2E3C-4DBC-BC56-187D437F6BA9}" type="presParOf" srcId="{E7D389B1-D156-4E2E-802A-C00AB8504A28}" destId="{B5DEE9C2-A37F-4743-9215-F37DD090F988}" srcOrd="2" destOrd="0" presId="urn:microsoft.com/office/officeart/2018/2/layout/IconVerticalSolidList"/>
    <dgm:cxn modelId="{CFD410B1-5E06-4C30-86B8-404663C4A5AB}" type="presParOf" srcId="{B5DEE9C2-A37F-4743-9215-F37DD090F988}" destId="{E5FFAAFF-F204-409D-B7A6-E5AEA3A71E62}" srcOrd="0" destOrd="0" presId="urn:microsoft.com/office/officeart/2018/2/layout/IconVerticalSolidList"/>
    <dgm:cxn modelId="{678C130A-3F22-45B6-8E8E-50F60DE745D6}" type="presParOf" srcId="{B5DEE9C2-A37F-4743-9215-F37DD090F988}" destId="{F29A7CFF-673F-466F-B20A-30E045308CD2}" srcOrd="1" destOrd="0" presId="urn:microsoft.com/office/officeart/2018/2/layout/IconVerticalSolidList"/>
    <dgm:cxn modelId="{C15827F3-4878-4625-AB48-69212083AA26}" type="presParOf" srcId="{B5DEE9C2-A37F-4743-9215-F37DD090F988}" destId="{EF161D47-A938-4548-8269-5C4F8CF25A3C}" srcOrd="2" destOrd="0" presId="urn:microsoft.com/office/officeart/2018/2/layout/IconVerticalSolidList"/>
    <dgm:cxn modelId="{CEF6FC2A-F6A0-4CCA-8F42-4B661F3CD90F}" type="presParOf" srcId="{B5DEE9C2-A37F-4743-9215-F37DD090F988}" destId="{5868A74E-1F1F-4A97-957B-CC391C81F58F}" srcOrd="3" destOrd="0" presId="urn:microsoft.com/office/officeart/2018/2/layout/IconVerticalSolidList"/>
    <dgm:cxn modelId="{503433FE-85A3-49D9-835A-ADC6C98E9662}" type="presParOf" srcId="{E7D389B1-D156-4E2E-802A-C00AB8504A28}" destId="{714D771E-C3ED-4104-903E-51A87DDBBA99}" srcOrd="3" destOrd="0" presId="urn:microsoft.com/office/officeart/2018/2/layout/IconVerticalSolidList"/>
    <dgm:cxn modelId="{6D18D5D2-0B6B-4EC6-811A-CC6E4E3F3D8A}" type="presParOf" srcId="{E7D389B1-D156-4E2E-802A-C00AB8504A28}" destId="{528290B1-B15C-4EA9-87F7-1BE9758A7E75}" srcOrd="4" destOrd="0" presId="urn:microsoft.com/office/officeart/2018/2/layout/IconVerticalSolidList"/>
    <dgm:cxn modelId="{1F748F23-2B2C-4587-AC3A-FEFA04852BA2}" type="presParOf" srcId="{528290B1-B15C-4EA9-87F7-1BE9758A7E75}" destId="{F61CF698-1E04-449E-9385-0FDAFE86D838}" srcOrd="0" destOrd="0" presId="urn:microsoft.com/office/officeart/2018/2/layout/IconVerticalSolidList"/>
    <dgm:cxn modelId="{C12041E6-E28E-4497-9711-5B3DD4B65D85}" type="presParOf" srcId="{528290B1-B15C-4EA9-87F7-1BE9758A7E75}" destId="{3EF4AEBD-236A-4327-89DB-82B4B61A012E}" srcOrd="1" destOrd="0" presId="urn:microsoft.com/office/officeart/2018/2/layout/IconVerticalSolidList"/>
    <dgm:cxn modelId="{C577AEFE-E30B-47A0-A402-7E6594B2DAC0}" type="presParOf" srcId="{528290B1-B15C-4EA9-87F7-1BE9758A7E75}" destId="{22EC7FCE-8993-4BB4-841B-DDEED2FD66E7}" srcOrd="2" destOrd="0" presId="urn:microsoft.com/office/officeart/2018/2/layout/IconVerticalSolidList"/>
    <dgm:cxn modelId="{2E2CA084-6BDF-43F1-A260-AC03CD0D8753}" type="presParOf" srcId="{528290B1-B15C-4EA9-87F7-1BE9758A7E75}" destId="{B4239BE5-37EE-450C-B46C-411D5963D1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A5F8C75-AC93-48BB-8223-99D87A5BC9D5}" type="doc">
      <dgm:prSet loTypeId="urn:microsoft.com/office/officeart/2016/7/layout/HorizontalActionList" loCatId="List" qsTypeId="urn:microsoft.com/office/officeart/2005/8/quickstyle/simple5" qsCatId="simple" csTypeId="urn:microsoft.com/office/officeart/2005/8/colors/accent2_2" csCatId="accent2"/>
      <dgm:spPr/>
      <dgm:t>
        <a:bodyPr/>
        <a:lstStyle/>
        <a:p>
          <a:endParaRPr lang="en-US"/>
        </a:p>
      </dgm:t>
    </dgm:pt>
    <dgm:pt modelId="{6EB8F7C7-9F88-4658-BA8E-18348C95ABF3}">
      <dgm:prSet/>
      <dgm:spPr/>
      <dgm:t>
        <a:bodyPr/>
        <a:lstStyle/>
        <a:p>
          <a:r>
            <a:rPr lang="en-US"/>
            <a:t>Raise</a:t>
          </a:r>
        </a:p>
      </dgm:t>
    </dgm:pt>
    <dgm:pt modelId="{A5168AEA-F0B3-4A3A-BBA3-4FF318FADEA8}" type="parTrans" cxnId="{065E8232-86CB-4D9D-8A70-F97C83337AFA}">
      <dgm:prSet/>
      <dgm:spPr/>
      <dgm:t>
        <a:bodyPr/>
        <a:lstStyle/>
        <a:p>
          <a:endParaRPr lang="en-US"/>
        </a:p>
      </dgm:t>
    </dgm:pt>
    <dgm:pt modelId="{27530184-27F2-428C-8A82-93E32618DD9C}" type="sibTrans" cxnId="{065E8232-86CB-4D9D-8A70-F97C83337AFA}">
      <dgm:prSet/>
      <dgm:spPr/>
      <dgm:t>
        <a:bodyPr/>
        <a:lstStyle/>
        <a:p>
          <a:endParaRPr lang="en-US"/>
        </a:p>
      </dgm:t>
    </dgm:pt>
    <dgm:pt modelId="{AD0A45D3-4601-41D3-8895-AFC338FD7F82}">
      <dgm:prSet/>
      <dgm:spPr/>
      <dgm:t>
        <a:bodyPr/>
        <a:lstStyle/>
        <a:p>
          <a:r>
            <a:rPr lang="en-US"/>
            <a:t>Raise the seniority argument based on EOD date.</a:t>
          </a:r>
        </a:p>
      </dgm:t>
    </dgm:pt>
    <dgm:pt modelId="{F70A8499-01BA-4ACB-900B-3065B9EB4D17}" type="parTrans" cxnId="{5E27751E-5A17-402A-9589-4501F4591E38}">
      <dgm:prSet/>
      <dgm:spPr/>
      <dgm:t>
        <a:bodyPr/>
        <a:lstStyle/>
        <a:p>
          <a:endParaRPr lang="en-US"/>
        </a:p>
      </dgm:t>
    </dgm:pt>
    <dgm:pt modelId="{7A3086BC-B222-452E-A533-445180CE81F0}" type="sibTrans" cxnId="{5E27751E-5A17-402A-9589-4501F4591E38}">
      <dgm:prSet/>
      <dgm:spPr/>
      <dgm:t>
        <a:bodyPr/>
        <a:lstStyle/>
        <a:p>
          <a:endParaRPr lang="en-US"/>
        </a:p>
      </dgm:t>
    </dgm:pt>
    <dgm:pt modelId="{56A8E0A4-0FEE-45EB-92A5-B29F3D4734CF}">
      <dgm:prSet/>
      <dgm:spPr/>
      <dgm:t>
        <a:bodyPr/>
        <a:lstStyle/>
        <a:p>
          <a:r>
            <a:rPr lang="en-US"/>
            <a:t>Reference</a:t>
          </a:r>
        </a:p>
      </dgm:t>
    </dgm:pt>
    <dgm:pt modelId="{B3FE8D05-08DF-4ECB-867B-EA2F4D1F1F31}" type="parTrans" cxnId="{0B519A37-1A69-4CE5-9A8C-AFAD54E50973}">
      <dgm:prSet/>
      <dgm:spPr/>
      <dgm:t>
        <a:bodyPr/>
        <a:lstStyle/>
        <a:p>
          <a:endParaRPr lang="en-US"/>
        </a:p>
      </dgm:t>
    </dgm:pt>
    <dgm:pt modelId="{474DE1F1-D8C3-4A12-BBE7-857A9BA5AA91}" type="sibTrans" cxnId="{0B519A37-1A69-4CE5-9A8C-AFAD54E50973}">
      <dgm:prSet/>
      <dgm:spPr/>
      <dgm:t>
        <a:bodyPr/>
        <a:lstStyle/>
        <a:p>
          <a:endParaRPr lang="en-US"/>
        </a:p>
      </dgm:t>
    </dgm:pt>
    <dgm:pt modelId="{6E6D0FB6-FE5F-445D-B752-14026E7698DC}">
      <dgm:prSet/>
      <dgm:spPr/>
      <dgm:t>
        <a:bodyPr/>
        <a:lstStyle/>
        <a:p>
          <a:r>
            <a:rPr lang="en-US"/>
            <a:t>Reference Article 32, Section 1(c) verbatim.</a:t>
          </a:r>
        </a:p>
      </dgm:t>
    </dgm:pt>
    <dgm:pt modelId="{B7A7D249-7168-48A4-99B6-C313F31D22DD}" type="parTrans" cxnId="{41B40A7B-C055-479B-ADEF-90864E8D6E54}">
      <dgm:prSet/>
      <dgm:spPr/>
      <dgm:t>
        <a:bodyPr/>
        <a:lstStyle/>
        <a:p>
          <a:endParaRPr lang="en-US"/>
        </a:p>
      </dgm:t>
    </dgm:pt>
    <dgm:pt modelId="{ECB18168-CF1A-4326-A219-83EF504F2371}" type="sibTrans" cxnId="{41B40A7B-C055-479B-ADEF-90864E8D6E54}">
      <dgm:prSet/>
      <dgm:spPr/>
      <dgm:t>
        <a:bodyPr/>
        <a:lstStyle/>
        <a:p>
          <a:endParaRPr lang="en-US"/>
        </a:p>
      </dgm:t>
    </dgm:pt>
    <dgm:pt modelId="{CC363C55-F291-4BE5-A5BC-FD7B2E3180D2}">
      <dgm:prSet/>
      <dgm:spPr/>
      <dgm:t>
        <a:bodyPr/>
        <a:lstStyle/>
        <a:p>
          <a:r>
            <a:rPr lang="en-US"/>
            <a:t>Ask</a:t>
          </a:r>
        </a:p>
      </dgm:t>
    </dgm:pt>
    <dgm:pt modelId="{33F2915E-829C-43E3-BA49-4BAC0F455857}" type="parTrans" cxnId="{65185322-382D-487A-A894-4D7BEEF00E97}">
      <dgm:prSet/>
      <dgm:spPr/>
      <dgm:t>
        <a:bodyPr/>
        <a:lstStyle/>
        <a:p>
          <a:endParaRPr lang="en-US"/>
        </a:p>
      </dgm:t>
    </dgm:pt>
    <dgm:pt modelId="{CCF089C8-E93F-4C20-912C-CB48B2C9CABB}" type="sibTrans" cxnId="{65185322-382D-487A-A894-4D7BEEF00E97}">
      <dgm:prSet/>
      <dgm:spPr/>
      <dgm:t>
        <a:bodyPr/>
        <a:lstStyle/>
        <a:p>
          <a:endParaRPr lang="en-US"/>
        </a:p>
      </dgm:t>
    </dgm:pt>
    <dgm:pt modelId="{465272CC-A793-49E8-A782-C5D3882A6857}">
      <dgm:prSet/>
      <dgm:spPr/>
      <dgm:t>
        <a:bodyPr/>
        <a:lstStyle/>
        <a:p>
          <a:r>
            <a:rPr lang="en-US"/>
            <a:t>Ask management for justification tied to workload/staffing if they denied leave.</a:t>
          </a:r>
        </a:p>
      </dgm:t>
    </dgm:pt>
    <dgm:pt modelId="{F493B425-C66A-4BC2-8FE8-BC47400E60E7}" type="parTrans" cxnId="{6C3F34C6-F98C-497E-B31C-837C5F795646}">
      <dgm:prSet/>
      <dgm:spPr/>
      <dgm:t>
        <a:bodyPr/>
        <a:lstStyle/>
        <a:p>
          <a:endParaRPr lang="en-US"/>
        </a:p>
      </dgm:t>
    </dgm:pt>
    <dgm:pt modelId="{2B2E453B-2F0D-4E38-A8C5-F524D530B05C}" type="sibTrans" cxnId="{6C3F34C6-F98C-497E-B31C-837C5F795646}">
      <dgm:prSet/>
      <dgm:spPr/>
      <dgm:t>
        <a:bodyPr/>
        <a:lstStyle/>
        <a:p>
          <a:endParaRPr lang="en-US"/>
        </a:p>
      </dgm:t>
    </dgm:pt>
    <dgm:pt modelId="{113C5D41-E75A-48C8-9550-E445E7B6CED4}">
      <dgm:prSet/>
      <dgm:spPr/>
      <dgm:t>
        <a:bodyPr/>
        <a:lstStyle/>
        <a:p>
          <a:r>
            <a:rPr lang="en-US"/>
            <a:t>Document</a:t>
          </a:r>
        </a:p>
      </dgm:t>
    </dgm:pt>
    <dgm:pt modelId="{8ACAE3D9-0C30-4735-AC3C-CC03F97BB707}" type="parTrans" cxnId="{6AFCB9A1-2BD5-43EE-9200-159735E541D6}">
      <dgm:prSet/>
      <dgm:spPr/>
      <dgm:t>
        <a:bodyPr/>
        <a:lstStyle/>
        <a:p>
          <a:endParaRPr lang="en-US"/>
        </a:p>
      </dgm:t>
    </dgm:pt>
    <dgm:pt modelId="{C15A039E-A7F2-4F55-B937-B0DE825D2C4A}" type="sibTrans" cxnId="{6AFCB9A1-2BD5-43EE-9200-159735E541D6}">
      <dgm:prSet/>
      <dgm:spPr/>
      <dgm:t>
        <a:bodyPr/>
        <a:lstStyle/>
        <a:p>
          <a:endParaRPr lang="en-US"/>
        </a:p>
      </dgm:t>
    </dgm:pt>
    <dgm:pt modelId="{2328222E-BA79-433B-8B4B-DA8791C5C350}">
      <dgm:prSet/>
      <dgm:spPr/>
      <dgm:t>
        <a:bodyPr/>
        <a:lstStyle/>
        <a:p>
          <a:r>
            <a:rPr lang="en-US"/>
            <a:t>Document any patterns of inconsistent application of leave approval.</a:t>
          </a:r>
        </a:p>
      </dgm:t>
    </dgm:pt>
    <dgm:pt modelId="{C7FB62A9-605B-424E-9F71-409565016BC1}" type="parTrans" cxnId="{32B311E7-23F0-45CA-8131-4E0B2C2544C8}">
      <dgm:prSet/>
      <dgm:spPr/>
      <dgm:t>
        <a:bodyPr/>
        <a:lstStyle/>
        <a:p>
          <a:endParaRPr lang="en-US"/>
        </a:p>
      </dgm:t>
    </dgm:pt>
    <dgm:pt modelId="{2938BA05-DC71-42B5-8B55-6FE4645C8FC5}" type="sibTrans" cxnId="{32B311E7-23F0-45CA-8131-4E0B2C2544C8}">
      <dgm:prSet/>
      <dgm:spPr/>
      <dgm:t>
        <a:bodyPr/>
        <a:lstStyle/>
        <a:p>
          <a:endParaRPr lang="en-US"/>
        </a:p>
      </dgm:t>
    </dgm:pt>
    <dgm:pt modelId="{F68FBEA0-DA6E-4EBE-A54F-27BA4EDDCEB7}" type="pres">
      <dgm:prSet presAssocID="{AA5F8C75-AC93-48BB-8223-99D87A5BC9D5}" presName="Name0" presStyleCnt="0">
        <dgm:presLayoutVars>
          <dgm:dir/>
          <dgm:animLvl val="lvl"/>
          <dgm:resizeHandles val="exact"/>
        </dgm:presLayoutVars>
      </dgm:prSet>
      <dgm:spPr/>
    </dgm:pt>
    <dgm:pt modelId="{701B4E95-42C3-419D-AB1A-A6013ACC6363}" type="pres">
      <dgm:prSet presAssocID="{6EB8F7C7-9F88-4658-BA8E-18348C95ABF3}" presName="composite" presStyleCnt="0"/>
      <dgm:spPr/>
    </dgm:pt>
    <dgm:pt modelId="{BF29FE64-D48B-4A80-9284-153DBF9DE897}" type="pres">
      <dgm:prSet presAssocID="{6EB8F7C7-9F88-4658-BA8E-18348C95ABF3}" presName="parTx" presStyleLbl="alignNode1" presStyleIdx="0" presStyleCnt="4">
        <dgm:presLayoutVars>
          <dgm:chMax val="0"/>
          <dgm:chPref val="0"/>
        </dgm:presLayoutVars>
      </dgm:prSet>
      <dgm:spPr/>
    </dgm:pt>
    <dgm:pt modelId="{4C6C4D5E-0660-4946-83EC-E6D5BFDA34AF}" type="pres">
      <dgm:prSet presAssocID="{6EB8F7C7-9F88-4658-BA8E-18348C95ABF3}" presName="desTx" presStyleLbl="alignAccFollowNode1" presStyleIdx="0" presStyleCnt="4">
        <dgm:presLayoutVars/>
      </dgm:prSet>
      <dgm:spPr/>
    </dgm:pt>
    <dgm:pt modelId="{BD5433CA-9D5D-41A3-AB0A-1A1E45235495}" type="pres">
      <dgm:prSet presAssocID="{27530184-27F2-428C-8A82-93E32618DD9C}" presName="space" presStyleCnt="0"/>
      <dgm:spPr/>
    </dgm:pt>
    <dgm:pt modelId="{0FC4EDD6-C0EC-4ECF-A2B0-1AF764F76B15}" type="pres">
      <dgm:prSet presAssocID="{56A8E0A4-0FEE-45EB-92A5-B29F3D4734CF}" presName="composite" presStyleCnt="0"/>
      <dgm:spPr/>
    </dgm:pt>
    <dgm:pt modelId="{FDBE41BD-929A-4E7F-A260-C295BA481F32}" type="pres">
      <dgm:prSet presAssocID="{56A8E0A4-0FEE-45EB-92A5-B29F3D4734CF}" presName="parTx" presStyleLbl="alignNode1" presStyleIdx="1" presStyleCnt="4">
        <dgm:presLayoutVars>
          <dgm:chMax val="0"/>
          <dgm:chPref val="0"/>
        </dgm:presLayoutVars>
      </dgm:prSet>
      <dgm:spPr/>
    </dgm:pt>
    <dgm:pt modelId="{9D71541A-5625-48F5-BEA4-B6CDF41A8E6D}" type="pres">
      <dgm:prSet presAssocID="{56A8E0A4-0FEE-45EB-92A5-B29F3D4734CF}" presName="desTx" presStyleLbl="alignAccFollowNode1" presStyleIdx="1" presStyleCnt="4">
        <dgm:presLayoutVars/>
      </dgm:prSet>
      <dgm:spPr/>
    </dgm:pt>
    <dgm:pt modelId="{548140CF-2C01-488D-AE4F-CDE44538180B}" type="pres">
      <dgm:prSet presAssocID="{474DE1F1-D8C3-4A12-BBE7-857A9BA5AA91}" presName="space" presStyleCnt="0"/>
      <dgm:spPr/>
    </dgm:pt>
    <dgm:pt modelId="{8AF36B1B-1566-4264-9B97-B5340C936B77}" type="pres">
      <dgm:prSet presAssocID="{CC363C55-F291-4BE5-A5BC-FD7B2E3180D2}" presName="composite" presStyleCnt="0"/>
      <dgm:spPr/>
    </dgm:pt>
    <dgm:pt modelId="{29488C04-BF04-454E-8F37-8DF466DE2957}" type="pres">
      <dgm:prSet presAssocID="{CC363C55-F291-4BE5-A5BC-FD7B2E3180D2}" presName="parTx" presStyleLbl="alignNode1" presStyleIdx="2" presStyleCnt="4">
        <dgm:presLayoutVars>
          <dgm:chMax val="0"/>
          <dgm:chPref val="0"/>
        </dgm:presLayoutVars>
      </dgm:prSet>
      <dgm:spPr/>
    </dgm:pt>
    <dgm:pt modelId="{41E04B19-4F6F-43DE-9F09-08FF9B4969B8}" type="pres">
      <dgm:prSet presAssocID="{CC363C55-F291-4BE5-A5BC-FD7B2E3180D2}" presName="desTx" presStyleLbl="alignAccFollowNode1" presStyleIdx="2" presStyleCnt="4">
        <dgm:presLayoutVars/>
      </dgm:prSet>
      <dgm:spPr/>
    </dgm:pt>
    <dgm:pt modelId="{CAAD76FA-C7D6-4221-9924-67D32B3438E6}" type="pres">
      <dgm:prSet presAssocID="{CCF089C8-E93F-4C20-912C-CB48B2C9CABB}" presName="space" presStyleCnt="0"/>
      <dgm:spPr/>
    </dgm:pt>
    <dgm:pt modelId="{998AEACF-51AC-4086-8502-A462C4802126}" type="pres">
      <dgm:prSet presAssocID="{113C5D41-E75A-48C8-9550-E445E7B6CED4}" presName="composite" presStyleCnt="0"/>
      <dgm:spPr/>
    </dgm:pt>
    <dgm:pt modelId="{6D9CD69E-7FDC-49A0-81DA-DE09028BC857}" type="pres">
      <dgm:prSet presAssocID="{113C5D41-E75A-48C8-9550-E445E7B6CED4}" presName="parTx" presStyleLbl="alignNode1" presStyleIdx="3" presStyleCnt="4">
        <dgm:presLayoutVars>
          <dgm:chMax val="0"/>
          <dgm:chPref val="0"/>
        </dgm:presLayoutVars>
      </dgm:prSet>
      <dgm:spPr/>
    </dgm:pt>
    <dgm:pt modelId="{0376BF65-321A-4B95-9E15-2304233B76C5}" type="pres">
      <dgm:prSet presAssocID="{113C5D41-E75A-48C8-9550-E445E7B6CED4}" presName="desTx" presStyleLbl="alignAccFollowNode1" presStyleIdx="3" presStyleCnt="4">
        <dgm:presLayoutVars/>
      </dgm:prSet>
      <dgm:spPr/>
    </dgm:pt>
  </dgm:ptLst>
  <dgm:cxnLst>
    <dgm:cxn modelId="{51FBF803-1356-40B2-8C76-A306BC055D8C}" type="presOf" srcId="{6E6D0FB6-FE5F-445D-B752-14026E7698DC}" destId="{9D71541A-5625-48F5-BEA4-B6CDF41A8E6D}" srcOrd="0" destOrd="0" presId="urn:microsoft.com/office/officeart/2016/7/layout/HorizontalActionList"/>
    <dgm:cxn modelId="{FA4D8A05-BE36-409D-B5A6-05C3FC51F80E}" type="presOf" srcId="{465272CC-A793-49E8-A782-C5D3882A6857}" destId="{41E04B19-4F6F-43DE-9F09-08FF9B4969B8}" srcOrd="0" destOrd="0" presId="urn:microsoft.com/office/officeart/2016/7/layout/HorizontalActionList"/>
    <dgm:cxn modelId="{2569810E-FE71-4FCB-AA41-4E2D9CB10AD4}" type="presOf" srcId="{2328222E-BA79-433B-8B4B-DA8791C5C350}" destId="{0376BF65-321A-4B95-9E15-2304233B76C5}" srcOrd="0" destOrd="0" presId="urn:microsoft.com/office/officeart/2016/7/layout/HorizontalActionList"/>
    <dgm:cxn modelId="{177DA20E-B768-4418-BFC0-4DA66E88641C}" type="presOf" srcId="{AD0A45D3-4601-41D3-8895-AFC338FD7F82}" destId="{4C6C4D5E-0660-4946-83EC-E6D5BFDA34AF}" srcOrd="0" destOrd="0" presId="urn:microsoft.com/office/officeart/2016/7/layout/HorizontalActionList"/>
    <dgm:cxn modelId="{5E27751E-5A17-402A-9589-4501F4591E38}" srcId="{6EB8F7C7-9F88-4658-BA8E-18348C95ABF3}" destId="{AD0A45D3-4601-41D3-8895-AFC338FD7F82}" srcOrd="0" destOrd="0" parTransId="{F70A8499-01BA-4ACB-900B-3065B9EB4D17}" sibTransId="{7A3086BC-B222-452E-A533-445180CE81F0}"/>
    <dgm:cxn modelId="{65185322-382D-487A-A894-4D7BEEF00E97}" srcId="{AA5F8C75-AC93-48BB-8223-99D87A5BC9D5}" destId="{CC363C55-F291-4BE5-A5BC-FD7B2E3180D2}" srcOrd="2" destOrd="0" parTransId="{33F2915E-829C-43E3-BA49-4BAC0F455857}" sibTransId="{CCF089C8-E93F-4C20-912C-CB48B2C9CABB}"/>
    <dgm:cxn modelId="{065E8232-86CB-4D9D-8A70-F97C83337AFA}" srcId="{AA5F8C75-AC93-48BB-8223-99D87A5BC9D5}" destId="{6EB8F7C7-9F88-4658-BA8E-18348C95ABF3}" srcOrd="0" destOrd="0" parTransId="{A5168AEA-F0B3-4A3A-BBA3-4FF318FADEA8}" sibTransId="{27530184-27F2-428C-8A82-93E32618DD9C}"/>
    <dgm:cxn modelId="{0B519A37-1A69-4CE5-9A8C-AFAD54E50973}" srcId="{AA5F8C75-AC93-48BB-8223-99D87A5BC9D5}" destId="{56A8E0A4-0FEE-45EB-92A5-B29F3D4734CF}" srcOrd="1" destOrd="0" parTransId="{B3FE8D05-08DF-4ECB-867B-EA2F4D1F1F31}" sibTransId="{474DE1F1-D8C3-4A12-BBE7-857A9BA5AA91}"/>
    <dgm:cxn modelId="{A09BBC43-BDF4-4817-A156-4DB625D705D4}" type="presOf" srcId="{6EB8F7C7-9F88-4658-BA8E-18348C95ABF3}" destId="{BF29FE64-D48B-4A80-9284-153DBF9DE897}" srcOrd="0" destOrd="0" presId="urn:microsoft.com/office/officeart/2016/7/layout/HorizontalActionList"/>
    <dgm:cxn modelId="{506F9653-5406-4409-B135-D36C0F0930C9}" type="presOf" srcId="{CC363C55-F291-4BE5-A5BC-FD7B2E3180D2}" destId="{29488C04-BF04-454E-8F37-8DF466DE2957}" srcOrd="0" destOrd="0" presId="urn:microsoft.com/office/officeart/2016/7/layout/HorizontalActionList"/>
    <dgm:cxn modelId="{3BF7DF74-4CC5-44EF-A73A-F2A40359F29B}" type="presOf" srcId="{56A8E0A4-0FEE-45EB-92A5-B29F3D4734CF}" destId="{FDBE41BD-929A-4E7F-A260-C295BA481F32}" srcOrd="0" destOrd="0" presId="urn:microsoft.com/office/officeart/2016/7/layout/HorizontalActionList"/>
    <dgm:cxn modelId="{41B40A7B-C055-479B-ADEF-90864E8D6E54}" srcId="{56A8E0A4-0FEE-45EB-92A5-B29F3D4734CF}" destId="{6E6D0FB6-FE5F-445D-B752-14026E7698DC}" srcOrd="0" destOrd="0" parTransId="{B7A7D249-7168-48A4-99B6-C313F31D22DD}" sibTransId="{ECB18168-CF1A-4326-A219-83EF504F2371}"/>
    <dgm:cxn modelId="{1039C88A-A082-4929-A46A-CD3F710009AD}" type="presOf" srcId="{113C5D41-E75A-48C8-9550-E445E7B6CED4}" destId="{6D9CD69E-7FDC-49A0-81DA-DE09028BC857}" srcOrd="0" destOrd="0" presId="urn:microsoft.com/office/officeart/2016/7/layout/HorizontalActionList"/>
    <dgm:cxn modelId="{3B39359D-1223-48B2-98FE-F35F4F9F1582}" type="presOf" srcId="{AA5F8C75-AC93-48BB-8223-99D87A5BC9D5}" destId="{F68FBEA0-DA6E-4EBE-A54F-27BA4EDDCEB7}" srcOrd="0" destOrd="0" presId="urn:microsoft.com/office/officeart/2016/7/layout/HorizontalActionList"/>
    <dgm:cxn modelId="{6AFCB9A1-2BD5-43EE-9200-159735E541D6}" srcId="{AA5F8C75-AC93-48BB-8223-99D87A5BC9D5}" destId="{113C5D41-E75A-48C8-9550-E445E7B6CED4}" srcOrd="3" destOrd="0" parTransId="{8ACAE3D9-0C30-4735-AC3C-CC03F97BB707}" sibTransId="{C15A039E-A7F2-4F55-B937-B0DE825D2C4A}"/>
    <dgm:cxn modelId="{6C3F34C6-F98C-497E-B31C-837C5F795646}" srcId="{CC363C55-F291-4BE5-A5BC-FD7B2E3180D2}" destId="{465272CC-A793-49E8-A782-C5D3882A6857}" srcOrd="0" destOrd="0" parTransId="{F493B425-C66A-4BC2-8FE8-BC47400E60E7}" sibTransId="{2B2E453B-2F0D-4E38-A8C5-F524D530B05C}"/>
    <dgm:cxn modelId="{32B311E7-23F0-45CA-8131-4E0B2C2544C8}" srcId="{113C5D41-E75A-48C8-9550-E445E7B6CED4}" destId="{2328222E-BA79-433B-8B4B-DA8791C5C350}" srcOrd="0" destOrd="0" parTransId="{C7FB62A9-605B-424E-9F71-409565016BC1}" sibTransId="{2938BA05-DC71-42B5-8B55-6FE4645C8FC5}"/>
    <dgm:cxn modelId="{7EB45D77-20B7-41F6-AED2-F542D64F56A1}" type="presParOf" srcId="{F68FBEA0-DA6E-4EBE-A54F-27BA4EDDCEB7}" destId="{701B4E95-42C3-419D-AB1A-A6013ACC6363}" srcOrd="0" destOrd="0" presId="urn:microsoft.com/office/officeart/2016/7/layout/HorizontalActionList"/>
    <dgm:cxn modelId="{5933BF7B-99F5-43D1-9F61-B5DDA2AEAD7D}" type="presParOf" srcId="{701B4E95-42C3-419D-AB1A-A6013ACC6363}" destId="{BF29FE64-D48B-4A80-9284-153DBF9DE897}" srcOrd="0" destOrd="0" presId="urn:microsoft.com/office/officeart/2016/7/layout/HorizontalActionList"/>
    <dgm:cxn modelId="{53CC11F2-6814-4E45-A45F-773E79F26A60}" type="presParOf" srcId="{701B4E95-42C3-419D-AB1A-A6013ACC6363}" destId="{4C6C4D5E-0660-4946-83EC-E6D5BFDA34AF}" srcOrd="1" destOrd="0" presId="urn:microsoft.com/office/officeart/2016/7/layout/HorizontalActionList"/>
    <dgm:cxn modelId="{308742CF-E3A0-4256-872F-A180B309E017}" type="presParOf" srcId="{F68FBEA0-DA6E-4EBE-A54F-27BA4EDDCEB7}" destId="{BD5433CA-9D5D-41A3-AB0A-1A1E45235495}" srcOrd="1" destOrd="0" presId="urn:microsoft.com/office/officeart/2016/7/layout/HorizontalActionList"/>
    <dgm:cxn modelId="{B229918F-ABA0-40AC-B605-23E86744795B}" type="presParOf" srcId="{F68FBEA0-DA6E-4EBE-A54F-27BA4EDDCEB7}" destId="{0FC4EDD6-C0EC-4ECF-A2B0-1AF764F76B15}" srcOrd="2" destOrd="0" presId="urn:microsoft.com/office/officeart/2016/7/layout/HorizontalActionList"/>
    <dgm:cxn modelId="{6CD8413F-1756-4A3D-A82A-F2215B123322}" type="presParOf" srcId="{0FC4EDD6-C0EC-4ECF-A2B0-1AF764F76B15}" destId="{FDBE41BD-929A-4E7F-A260-C295BA481F32}" srcOrd="0" destOrd="0" presId="urn:microsoft.com/office/officeart/2016/7/layout/HorizontalActionList"/>
    <dgm:cxn modelId="{04BC8113-5D54-4F24-A361-DA6C559D605B}" type="presParOf" srcId="{0FC4EDD6-C0EC-4ECF-A2B0-1AF764F76B15}" destId="{9D71541A-5625-48F5-BEA4-B6CDF41A8E6D}" srcOrd="1" destOrd="0" presId="urn:microsoft.com/office/officeart/2016/7/layout/HorizontalActionList"/>
    <dgm:cxn modelId="{CE5179FF-9968-4887-A86D-48E7AF060576}" type="presParOf" srcId="{F68FBEA0-DA6E-4EBE-A54F-27BA4EDDCEB7}" destId="{548140CF-2C01-488D-AE4F-CDE44538180B}" srcOrd="3" destOrd="0" presId="urn:microsoft.com/office/officeart/2016/7/layout/HorizontalActionList"/>
    <dgm:cxn modelId="{8BDE470D-A4C3-4C3A-B239-EEFD5C08FDE6}" type="presParOf" srcId="{F68FBEA0-DA6E-4EBE-A54F-27BA4EDDCEB7}" destId="{8AF36B1B-1566-4264-9B97-B5340C936B77}" srcOrd="4" destOrd="0" presId="urn:microsoft.com/office/officeart/2016/7/layout/HorizontalActionList"/>
    <dgm:cxn modelId="{087F5A2C-2A19-4AA3-825D-67F321EF117A}" type="presParOf" srcId="{8AF36B1B-1566-4264-9B97-B5340C936B77}" destId="{29488C04-BF04-454E-8F37-8DF466DE2957}" srcOrd="0" destOrd="0" presId="urn:microsoft.com/office/officeart/2016/7/layout/HorizontalActionList"/>
    <dgm:cxn modelId="{B531A949-9AC1-4F0E-953E-8446D6A20C55}" type="presParOf" srcId="{8AF36B1B-1566-4264-9B97-B5340C936B77}" destId="{41E04B19-4F6F-43DE-9F09-08FF9B4969B8}" srcOrd="1" destOrd="0" presId="urn:microsoft.com/office/officeart/2016/7/layout/HorizontalActionList"/>
    <dgm:cxn modelId="{F44474E0-3231-4515-8B87-C7FDF2FFBD7A}" type="presParOf" srcId="{F68FBEA0-DA6E-4EBE-A54F-27BA4EDDCEB7}" destId="{CAAD76FA-C7D6-4221-9924-67D32B3438E6}" srcOrd="5" destOrd="0" presId="urn:microsoft.com/office/officeart/2016/7/layout/HorizontalActionList"/>
    <dgm:cxn modelId="{58A63BB9-DCA3-4ADE-8F45-CED6B025762D}" type="presParOf" srcId="{F68FBEA0-DA6E-4EBE-A54F-27BA4EDDCEB7}" destId="{998AEACF-51AC-4086-8502-A462C4802126}" srcOrd="6" destOrd="0" presId="urn:microsoft.com/office/officeart/2016/7/layout/HorizontalActionList"/>
    <dgm:cxn modelId="{730E8CB1-3683-4C19-AB69-97399AF4322F}" type="presParOf" srcId="{998AEACF-51AC-4086-8502-A462C4802126}" destId="{6D9CD69E-7FDC-49A0-81DA-DE09028BC857}" srcOrd="0" destOrd="0" presId="urn:microsoft.com/office/officeart/2016/7/layout/HorizontalActionList"/>
    <dgm:cxn modelId="{52328273-0D82-4345-B80A-87BE338D2864}" type="presParOf" srcId="{998AEACF-51AC-4086-8502-A462C4802126}" destId="{0376BF65-321A-4B95-9E15-2304233B76C5}" srcOrd="1" destOrd="0" presId="urn:microsoft.com/office/officeart/2016/7/layout/Horizontal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37550-B5DA-444E-BAAB-57A4EC0CF3D6}">
      <dsp:nvSpPr>
        <dsp:cNvPr id="0" name=""/>
        <dsp:cNvSpPr/>
      </dsp:nvSpPr>
      <dsp:spPr>
        <a:xfrm>
          <a:off x="578892" y="64704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5EAA07-381E-44E1-9A5F-C7B719CFF25E}">
      <dsp:nvSpPr>
        <dsp:cNvPr id="0" name=""/>
        <dsp:cNvSpPr/>
      </dsp:nvSpPr>
      <dsp:spPr>
        <a:xfrm>
          <a:off x="83892" y="1774732"/>
          <a:ext cx="1800000" cy="989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Start with the Contract Language</a:t>
          </a:r>
          <a:r>
            <a:rPr lang="en-US" sz="1100" kern="1200"/>
            <a:t> – plain meaning first.</a:t>
          </a:r>
        </a:p>
      </dsp:txBody>
      <dsp:txXfrm>
        <a:off x="83892" y="1774732"/>
        <a:ext cx="1800000" cy="989758"/>
      </dsp:txXfrm>
    </dsp:sp>
    <dsp:sp modelId="{C69FF9E8-AADC-4AB0-A820-206368E138F2}">
      <dsp:nvSpPr>
        <dsp:cNvPr id="0" name=""/>
        <dsp:cNvSpPr/>
      </dsp:nvSpPr>
      <dsp:spPr>
        <a:xfrm>
          <a:off x="2693892" y="64704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8C6403-D3AF-46FE-B42E-7C038BE86E75}">
      <dsp:nvSpPr>
        <dsp:cNvPr id="0" name=""/>
        <dsp:cNvSpPr/>
      </dsp:nvSpPr>
      <dsp:spPr>
        <a:xfrm>
          <a:off x="2198892" y="1774732"/>
          <a:ext cx="1800000" cy="989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Bargaining History</a:t>
          </a:r>
          <a:r>
            <a:rPr lang="en-US" sz="1100" kern="1200"/>
            <a:t> – what the parties discussed or intended.</a:t>
          </a:r>
        </a:p>
      </dsp:txBody>
      <dsp:txXfrm>
        <a:off x="2198892" y="1774732"/>
        <a:ext cx="1800000" cy="989758"/>
      </dsp:txXfrm>
    </dsp:sp>
    <dsp:sp modelId="{22D9AB2A-150C-401F-8454-C5BA5531A50D}">
      <dsp:nvSpPr>
        <dsp:cNvPr id="0" name=""/>
        <dsp:cNvSpPr/>
      </dsp:nvSpPr>
      <dsp:spPr>
        <a:xfrm>
          <a:off x="4808892" y="647046"/>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3FF272-FC35-428B-9638-669AB850FADB}">
      <dsp:nvSpPr>
        <dsp:cNvPr id="0" name=""/>
        <dsp:cNvSpPr/>
      </dsp:nvSpPr>
      <dsp:spPr>
        <a:xfrm>
          <a:off x="4313892" y="1774732"/>
          <a:ext cx="1800000" cy="989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Past Practice</a:t>
          </a:r>
          <a:r>
            <a:rPr lang="en-US" sz="1100" kern="1200"/>
            <a:t> – consistent, accepted patterns of behavior.</a:t>
          </a:r>
        </a:p>
      </dsp:txBody>
      <dsp:txXfrm>
        <a:off x="4313892" y="1774732"/>
        <a:ext cx="1800000" cy="989758"/>
      </dsp:txXfrm>
    </dsp:sp>
    <dsp:sp modelId="{5F24EFE2-DF01-42B2-A384-6917A99BB6F1}">
      <dsp:nvSpPr>
        <dsp:cNvPr id="0" name=""/>
        <dsp:cNvSpPr/>
      </dsp:nvSpPr>
      <dsp:spPr>
        <a:xfrm>
          <a:off x="6923892" y="647046"/>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9833333-72C5-4003-AC0F-46E3CB4E202C}">
      <dsp:nvSpPr>
        <dsp:cNvPr id="0" name=""/>
        <dsp:cNvSpPr/>
      </dsp:nvSpPr>
      <dsp:spPr>
        <a:xfrm>
          <a:off x="6428892" y="1774732"/>
          <a:ext cx="1800000" cy="989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“Law of the Shop”</a:t>
          </a:r>
          <a:r>
            <a:rPr lang="en-US" sz="1100" kern="1200"/>
            <a:t> – how arbitrators in the field generally interpret similar issues.</a:t>
          </a:r>
        </a:p>
      </dsp:txBody>
      <dsp:txXfrm>
        <a:off x="6428892" y="1774732"/>
        <a:ext cx="1800000" cy="9897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19343A-30CC-4205-BEF7-6888BE80D9FC}">
      <dsp:nvSpPr>
        <dsp:cNvPr id="0" name=""/>
        <dsp:cNvSpPr/>
      </dsp:nvSpPr>
      <dsp:spPr>
        <a:xfrm>
          <a:off x="1015365" y="2355"/>
          <a:ext cx="4061460" cy="68198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804" tIns="173225" rIns="78804" bIns="173225" numCol="1" spcCol="1270" anchor="ctr" anchorCtr="0">
          <a:noAutofit/>
        </a:bodyPr>
        <a:lstStyle/>
        <a:p>
          <a:pPr marL="0" lvl="0" indent="0" algn="l" defTabSz="488950">
            <a:lnSpc>
              <a:spcPct val="90000"/>
            </a:lnSpc>
            <a:spcBef>
              <a:spcPct val="0"/>
            </a:spcBef>
            <a:spcAft>
              <a:spcPct val="35000"/>
            </a:spcAft>
            <a:buNone/>
          </a:pPr>
          <a:r>
            <a:rPr lang="en-US" sz="1100" kern="1200"/>
            <a:t>Always start with the contract language — plain meaning first.</a:t>
          </a:r>
        </a:p>
      </dsp:txBody>
      <dsp:txXfrm>
        <a:off x="1015365" y="2355"/>
        <a:ext cx="4061460" cy="681986"/>
      </dsp:txXfrm>
    </dsp:sp>
    <dsp:sp modelId="{EA90A3C0-8ACE-410C-BA8E-B69A703A13ED}">
      <dsp:nvSpPr>
        <dsp:cNvPr id="0" name=""/>
        <dsp:cNvSpPr/>
      </dsp:nvSpPr>
      <dsp:spPr>
        <a:xfrm>
          <a:off x="0" y="2355"/>
          <a:ext cx="1015365" cy="681986"/>
        </a:xfrm>
        <a:prstGeom prst="rect">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730" tIns="67365" rIns="53730" bIns="67365" numCol="1" spcCol="1270" anchor="ctr" anchorCtr="0">
          <a:noAutofit/>
        </a:bodyPr>
        <a:lstStyle/>
        <a:p>
          <a:pPr marL="0" lvl="0" indent="0" algn="ctr" defTabSz="622300">
            <a:lnSpc>
              <a:spcPct val="90000"/>
            </a:lnSpc>
            <a:spcBef>
              <a:spcPct val="0"/>
            </a:spcBef>
            <a:spcAft>
              <a:spcPct val="35000"/>
            </a:spcAft>
            <a:buNone/>
          </a:pPr>
          <a:r>
            <a:rPr lang="en-US" sz="1400" kern="1200"/>
            <a:t>Start</a:t>
          </a:r>
        </a:p>
      </dsp:txBody>
      <dsp:txXfrm>
        <a:off x="0" y="2355"/>
        <a:ext cx="1015365" cy="681986"/>
      </dsp:txXfrm>
    </dsp:sp>
    <dsp:sp modelId="{8AEF0B3F-1AAA-44F2-AF43-B9EC577E7A7F}">
      <dsp:nvSpPr>
        <dsp:cNvPr id="0" name=""/>
        <dsp:cNvSpPr/>
      </dsp:nvSpPr>
      <dsp:spPr>
        <a:xfrm>
          <a:off x="1015365" y="725260"/>
          <a:ext cx="4061460" cy="681986"/>
        </a:xfrm>
        <a:prstGeom prst="rect">
          <a:avLst/>
        </a:prstGeom>
        <a:solidFill>
          <a:schemeClr val="accent2">
            <a:hueOff val="-132814"/>
            <a:satOff val="2128"/>
            <a:lumOff val="1928"/>
            <a:alphaOff val="0"/>
          </a:schemeClr>
        </a:solidFill>
        <a:ln w="12700" cap="flat" cmpd="sng" algn="ctr">
          <a:solidFill>
            <a:schemeClr val="accent2">
              <a:hueOff val="-132814"/>
              <a:satOff val="2128"/>
              <a:lumOff val="19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804" tIns="173225" rIns="78804" bIns="173225" numCol="1" spcCol="1270" anchor="ctr" anchorCtr="0">
          <a:noAutofit/>
        </a:bodyPr>
        <a:lstStyle/>
        <a:p>
          <a:pPr marL="0" lvl="0" indent="0" algn="l" defTabSz="488950">
            <a:lnSpc>
              <a:spcPct val="90000"/>
            </a:lnSpc>
            <a:spcBef>
              <a:spcPct val="0"/>
            </a:spcBef>
            <a:spcAft>
              <a:spcPct val="35000"/>
            </a:spcAft>
            <a:buNone/>
          </a:pPr>
          <a:r>
            <a:rPr lang="en-US" sz="1100" kern="1200"/>
            <a:t>Read in context — full article and related sections matter.</a:t>
          </a:r>
        </a:p>
      </dsp:txBody>
      <dsp:txXfrm>
        <a:off x="1015365" y="725260"/>
        <a:ext cx="4061460" cy="681986"/>
      </dsp:txXfrm>
    </dsp:sp>
    <dsp:sp modelId="{2E5C244A-2C7B-445C-953F-A737E8E4BA51}">
      <dsp:nvSpPr>
        <dsp:cNvPr id="0" name=""/>
        <dsp:cNvSpPr/>
      </dsp:nvSpPr>
      <dsp:spPr>
        <a:xfrm>
          <a:off x="0" y="725260"/>
          <a:ext cx="1015365" cy="681986"/>
        </a:xfrm>
        <a:prstGeom prst="rect">
          <a:avLst/>
        </a:prstGeom>
        <a:solidFill>
          <a:schemeClr val="lt1">
            <a:hueOff val="0"/>
            <a:satOff val="0"/>
            <a:lumOff val="0"/>
            <a:alphaOff val="0"/>
          </a:schemeClr>
        </a:solidFill>
        <a:ln w="12700" cap="flat" cmpd="sng" algn="ctr">
          <a:solidFill>
            <a:schemeClr val="accent2">
              <a:hueOff val="-132814"/>
              <a:satOff val="2128"/>
              <a:lumOff val="192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730" tIns="67365" rIns="53730" bIns="67365" numCol="1" spcCol="1270" anchor="ctr" anchorCtr="0">
          <a:noAutofit/>
        </a:bodyPr>
        <a:lstStyle/>
        <a:p>
          <a:pPr marL="0" lvl="0" indent="0" algn="ctr" defTabSz="622300">
            <a:lnSpc>
              <a:spcPct val="90000"/>
            </a:lnSpc>
            <a:spcBef>
              <a:spcPct val="0"/>
            </a:spcBef>
            <a:spcAft>
              <a:spcPct val="35000"/>
            </a:spcAft>
            <a:buNone/>
          </a:pPr>
          <a:r>
            <a:rPr lang="en-US" sz="1400" kern="1200"/>
            <a:t>Read in</a:t>
          </a:r>
        </a:p>
      </dsp:txBody>
      <dsp:txXfrm>
        <a:off x="0" y="725260"/>
        <a:ext cx="1015365" cy="681986"/>
      </dsp:txXfrm>
    </dsp:sp>
    <dsp:sp modelId="{406DBFAA-EFD2-4D37-8945-5F838B155EDD}">
      <dsp:nvSpPr>
        <dsp:cNvPr id="0" name=""/>
        <dsp:cNvSpPr/>
      </dsp:nvSpPr>
      <dsp:spPr>
        <a:xfrm>
          <a:off x="1015365" y="1448166"/>
          <a:ext cx="4061460" cy="681986"/>
        </a:xfrm>
        <a:prstGeom prst="rect">
          <a:avLst/>
        </a:prstGeom>
        <a:solidFill>
          <a:schemeClr val="accent2">
            <a:hueOff val="-265628"/>
            <a:satOff val="4257"/>
            <a:lumOff val="3856"/>
            <a:alphaOff val="0"/>
          </a:schemeClr>
        </a:solidFill>
        <a:ln w="12700" cap="flat" cmpd="sng" algn="ctr">
          <a:solidFill>
            <a:schemeClr val="accent2">
              <a:hueOff val="-265628"/>
              <a:satOff val="4257"/>
              <a:lumOff val="38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804" tIns="173225" rIns="78804" bIns="173225" numCol="1" spcCol="1270" anchor="ctr" anchorCtr="0">
          <a:noAutofit/>
        </a:bodyPr>
        <a:lstStyle/>
        <a:p>
          <a:pPr marL="0" lvl="0" indent="0" algn="l" defTabSz="488950">
            <a:lnSpc>
              <a:spcPct val="90000"/>
            </a:lnSpc>
            <a:spcBef>
              <a:spcPct val="0"/>
            </a:spcBef>
            <a:spcAft>
              <a:spcPct val="35000"/>
            </a:spcAft>
            <a:buNone/>
          </a:pPr>
          <a:r>
            <a:rPr lang="en-US" sz="1100" kern="1200"/>
            <a:t>Separate mandatory vs. discretionary language.</a:t>
          </a:r>
        </a:p>
      </dsp:txBody>
      <dsp:txXfrm>
        <a:off x="1015365" y="1448166"/>
        <a:ext cx="4061460" cy="681986"/>
      </dsp:txXfrm>
    </dsp:sp>
    <dsp:sp modelId="{BCA4A460-0165-44BE-A626-30D6586B07CC}">
      <dsp:nvSpPr>
        <dsp:cNvPr id="0" name=""/>
        <dsp:cNvSpPr/>
      </dsp:nvSpPr>
      <dsp:spPr>
        <a:xfrm>
          <a:off x="0" y="1448166"/>
          <a:ext cx="1015365" cy="681986"/>
        </a:xfrm>
        <a:prstGeom prst="rect">
          <a:avLst/>
        </a:prstGeom>
        <a:solidFill>
          <a:schemeClr val="lt1">
            <a:hueOff val="0"/>
            <a:satOff val="0"/>
            <a:lumOff val="0"/>
            <a:alphaOff val="0"/>
          </a:schemeClr>
        </a:solidFill>
        <a:ln w="12700" cap="flat" cmpd="sng" algn="ctr">
          <a:solidFill>
            <a:schemeClr val="accent2">
              <a:hueOff val="-265628"/>
              <a:satOff val="4257"/>
              <a:lumOff val="38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730" tIns="67365" rIns="53730" bIns="67365" numCol="1" spcCol="1270" anchor="ctr" anchorCtr="0">
          <a:noAutofit/>
        </a:bodyPr>
        <a:lstStyle/>
        <a:p>
          <a:pPr marL="0" lvl="0" indent="0" algn="ctr" defTabSz="622300">
            <a:lnSpc>
              <a:spcPct val="90000"/>
            </a:lnSpc>
            <a:spcBef>
              <a:spcPct val="0"/>
            </a:spcBef>
            <a:spcAft>
              <a:spcPct val="35000"/>
            </a:spcAft>
            <a:buNone/>
          </a:pPr>
          <a:r>
            <a:rPr lang="en-US" sz="1400" kern="1200"/>
            <a:t>Separate</a:t>
          </a:r>
        </a:p>
      </dsp:txBody>
      <dsp:txXfrm>
        <a:off x="0" y="1448166"/>
        <a:ext cx="1015365" cy="681986"/>
      </dsp:txXfrm>
    </dsp:sp>
    <dsp:sp modelId="{FD3FCFFB-5A61-4380-87B9-C580AAC38C63}">
      <dsp:nvSpPr>
        <dsp:cNvPr id="0" name=""/>
        <dsp:cNvSpPr/>
      </dsp:nvSpPr>
      <dsp:spPr>
        <a:xfrm>
          <a:off x="1015365" y="2171072"/>
          <a:ext cx="4061460" cy="681986"/>
        </a:xfrm>
        <a:prstGeom prst="rect">
          <a:avLst/>
        </a:prstGeom>
        <a:solidFill>
          <a:schemeClr val="accent2">
            <a:hueOff val="-398442"/>
            <a:satOff val="6385"/>
            <a:lumOff val="5784"/>
            <a:alphaOff val="0"/>
          </a:schemeClr>
        </a:solidFill>
        <a:ln w="12700" cap="flat" cmpd="sng" algn="ctr">
          <a:solidFill>
            <a:schemeClr val="accent2">
              <a:hueOff val="-398442"/>
              <a:satOff val="6385"/>
              <a:lumOff val="578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804" tIns="173225" rIns="78804" bIns="173225" numCol="1" spcCol="1270" anchor="ctr" anchorCtr="0">
          <a:noAutofit/>
        </a:bodyPr>
        <a:lstStyle/>
        <a:p>
          <a:pPr marL="0" lvl="0" indent="0" algn="l" defTabSz="488950">
            <a:lnSpc>
              <a:spcPct val="90000"/>
            </a:lnSpc>
            <a:spcBef>
              <a:spcPct val="0"/>
            </a:spcBef>
            <a:spcAft>
              <a:spcPct val="35000"/>
            </a:spcAft>
            <a:buNone/>
          </a:pPr>
          <a:r>
            <a:rPr lang="en-US" sz="1100" kern="1200"/>
            <a:t>Use interpretation tools: past practice, bargaining history, arbitration principles.</a:t>
          </a:r>
        </a:p>
      </dsp:txBody>
      <dsp:txXfrm>
        <a:off x="1015365" y="2171072"/>
        <a:ext cx="4061460" cy="681986"/>
      </dsp:txXfrm>
    </dsp:sp>
    <dsp:sp modelId="{80C283DC-CAFC-4FB4-9149-AF09DC003412}">
      <dsp:nvSpPr>
        <dsp:cNvPr id="0" name=""/>
        <dsp:cNvSpPr/>
      </dsp:nvSpPr>
      <dsp:spPr>
        <a:xfrm>
          <a:off x="0" y="2171072"/>
          <a:ext cx="1015365" cy="681986"/>
        </a:xfrm>
        <a:prstGeom prst="rect">
          <a:avLst/>
        </a:prstGeom>
        <a:solidFill>
          <a:schemeClr val="lt1">
            <a:hueOff val="0"/>
            <a:satOff val="0"/>
            <a:lumOff val="0"/>
            <a:alphaOff val="0"/>
          </a:schemeClr>
        </a:solidFill>
        <a:ln w="12700" cap="flat" cmpd="sng" algn="ctr">
          <a:solidFill>
            <a:schemeClr val="accent2">
              <a:hueOff val="-398442"/>
              <a:satOff val="6385"/>
              <a:lumOff val="5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730" tIns="67365" rIns="53730" bIns="67365" numCol="1" spcCol="1270" anchor="ctr" anchorCtr="0">
          <a:noAutofit/>
        </a:bodyPr>
        <a:lstStyle/>
        <a:p>
          <a:pPr marL="0" lvl="0" indent="0" algn="ctr" defTabSz="622300">
            <a:lnSpc>
              <a:spcPct val="90000"/>
            </a:lnSpc>
            <a:spcBef>
              <a:spcPct val="0"/>
            </a:spcBef>
            <a:spcAft>
              <a:spcPct val="35000"/>
            </a:spcAft>
            <a:buNone/>
          </a:pPr>
          <a:r>
            <a:rPr lang="en-US" sz="1400" kern="1200"/>
            <a:t>Use</a:t>
          </a:r>
        </a:p>
      </dsp:txBody>
      <dsp:txXfrm>
        <a:off x="0" y="2171072"/>
        <a:ext cx="1015365" cy="681986"/>
      </dsp:txXfrm>
    </dsp:sp>
    <dsp:sp modelId="{B719C3E2-47A7-4405-9E67-6FABCD1F7D81}">
      <dsp:nvSpPr>
        <dsp:cNvPr id="0" name=""/>
        <dsp:cNvSpPr/>
      </dsp:nvSpPr>
      <dsp:spPr>
        <a:xfrm>
          <a:off x="1015365" y="2893977"/>
          <a:ext cx="4061460" cy="681986"/>
        </a:xfrm>
        <a:prstGeom prst="rect">
          <a:avLst/>
        </a:prstGeom>
        <a:solidFill>
          <a:schemeClr val="accent2">
            <a:hueOff val="-531255"/>
            <a:satOff val="8513"/>
            <a:lumOff val="7713"/>
            <a:alphaOff val="0"/>
          </a:schemeClr>
        </a:solidFill>
        <a:ln w="12700" cap="flat" cmpd="sng" algn="ctr">
          <a:solidFill>
            <a:schemeClr val="accent2">
              <a:hueOff val="-531255"/>
              <a:satOff val="8513"/>
              <a:lumOff val="771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804" tIns="173225" rIns="78804" bIns="173225" numCol="1" spcCol="1270" anchor="ctr" anchorCtr="0">
          <a:noAutofit/>
        </a:bodyPr>
        <a:lstStyle/>
        <a:p>
          <a:pPr marL="0" lvl="0" indent="0" algn="l" defTabSz="488950">
            <a:lnSpc>
              <a:spcPct val="90000"/>
            </a:lnSpc>
            <a:spcBef>
              <a:spcPct val="0"/>
            </a:spcBef>
            <a:spcAft>
              <a:spcPct val="35000"/>
            </a:spcAft>
            <a:buNone/>
          </a:pPr>
          <a:r>
            <a:rPr lang="en-US" sz="1100" kern="1200"/>
            <a:t>Balance rights — management obligations vs. employee protections.</a:t>
          </a:r>
        </a:p>
      </dsp:txBody>
      <dsp:txXfrm>
        <a:off x="1015365" y="2893977"/>
        <a:ext cx="4061460" cy="681986"/>
      </dsp:txXfrm>
    </dsp:sp>
    <dsp:sp modelId="{E19AF24D-7938-4714-83BE-104AE0532C85}">
      <dsp:nvSpPr>
        <dsp:cNvPr id="0" name=""/>
        <dsp:cNvSpPr/>
      </dsp:nvSpPr>
      <dsp:spPr>
        <a:xfrm>
          <a:off x="0" y="2893977"/>
          <a:ext cx="1015365" cy="681986"/>
        </a:xfrm>
        <a:prstGeom prst="rect">
          <a:avLst/>
        </a:prstGeom>
        <a:solidFill>
          <a:schemeClr val="lt1">
            <a:hueOff val="0"/>
            <a:satOff val="0"/>
            <a:lumOff val="0"/>
            <a:alphaOff val="0"/>
          </a:schemeClr>
        </a:solidFill>
        <a:ln w="12700" cap="flat" cmpd="sng" algn="ctr">
          <a:solidFill>
            <a:schemeClr val="accent2">
              <a:hueOff val="-531255"/>
              <a:satOff val="8513"/>
              <a:lumOff val="77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730" tIns="67365" rIns="53730" bIns="67365" numCol="1" spcCol="1270" anchor="ctr" anchorCtr="0">
          <a:noAutofit/>
        </a:bodyPr>
        <a:lstStyle/>
        <a:p>
          <a:pPr marL="0" lvl="0" indent="0" algn="ctr" defTabSz="622300">
            <a:lnSpc>
              <a:spcPct val="90000"/>
            </a:lnSpc>
            <a:spcBef>
              <a:spcPct val="0"/>
            </a:spcBef>
            <a:spcAft>
              <a:spcPct val="35000"/>
            </a:spcAft>
            <a:buNone/>
          </a:pPr>
          <a:r>
            <a:rPr lang="en-US" sz="1400" kern="1200"/>
            <a:t>Balance</a:t>
          </a:r>
        </a:p>
      </dsp:txBody>
      <dsp:txXfrm>
        <a:off x="0" y="2893977"/>
        <a:ext cx="1015365" cy="681986"/>
      </dsp:txXfrm>
    </dsp:sp>
    <dsp:sp modelId="{F264FE26-90AD-44E7-8C86-0B94B9884C8F}">
      <dsp:nvSpPr>
        <dsp:cNvPr id="0" name=""/>
        <dsp:cNvSpPr/>
      </dsp:nvSpPr>
      <dsp:spPr>
        <a:xfrm>
          <a:off x="1015365" y="3616883"/>
          <a:ext cx="4061460" cy="681986"/>
        </a:xfrm>
        <a:prstGeom prst="rect">
          <a:avLst/>
        </a:prstGeom>
        <a:solidFill>
          <a:schemeClr val="accent2">
            <a:hueOff val="-664069"/>
            <a:satOff val="10642"/>
            <a:lumOff val="9641"/>
            <a:alphaOff val="0"/>
          </a:schemeClr>
        </a:solidFill>
        <a:ln w="12700" cap="flat" cmpd="sng" algn="ctr">
          <a:solidFill>
            <a:schemeClr val="accent2">
              <a:hueOff val="-664069"/>
              <a:satOff val="10642"/>
              <a:lumOff val="96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804" tIns="173225" rIns="78804" bIns="173225" numCol="1" spcCol="1270" anchor="ctr" anchorCtr="0">
          <a:noAutofit/>
        </a:bodyPr>
        <a:lstStyle/>
        <a:p>
          <a:pPr marL="0" lvl="0" indent="0" algn="l" defTabSz="488950">
            <a:lnSpc>
              <a:spcPct val="90000"/>
            </a:lnSpc>
            <a:spcBef>
              <a:spcPct val="0"/>
            </a:spcBef>
            <a:spcAft>
              <a:spcPct val="35000"/>
            </a:spcAft>
            <a:buNone/>
          </a:pPr>
          <a:r>
            <a:rPr lang="en-US" sz="1100" kern="1200"/>
            <a:t>Avoid misinterpretation or overreliance on personal opinion.</a:t>
          </a:r>
        </a:p>
      </dsp:txBody>
      <dsp:txXfrm>
        <a:off x="1015365" y="3616883"/>
        <a:ext cx="4061460" cy="681986"/>
      </dsp:txXfrm>
    </dsp:sp>
    <dsp:sp modelId="{6FB94E36-FE04-413D-8473-02F48A8A69A5}">
      <dsp:nvSpPr>
        <dsp:cNvPr id="0" name=""/>
        <dsp:cNvSpPr/>
      </dsp:nvSpPr>
      <dsp:spPr>
        <a:xfrm>
          <a:off x="0" y="3616883"/>
          <a:ext cx="1015365" cy="681986"/>
        </a:xfrm>
        <a:prstGeom prst="rect">
          <a:avLst/>
        </a:prstGeom>
        <a:solidFill>
          <a:schemeClr val="lt1">
            <a:hueOff val="0"/>
            <a:satOff val="0"/>
            <a:lumOff val="0"/>
            <a:alphaOff val="0"/>
          </a:schemeClr>
        </a:solidFill>
        <a:ln w="12700" cap="flat" cmpd="sng" algn="ctr">
          <a:solidFill>
            <a:schemeClr val="accent2">
              <a:hueOff val="-664069"/>
              <a:satOff val="10642"/>
              <a:lumOff val="964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730" tIns="67365" rIns="53730" bIns="67365" numCol="1" spcCol="1270" anchor="ctr" anchorCtr="0">
          <a:noAutofit/>
        </a:bodyPr>
        <a:lstStyle/>
        <a:p>
          <a:pPr marL="0" lvl="0" indent="0" algn="ctr" defTabSz="622300">
            <a:lnSpc>
              <a:spcPct val="90000"/>
            </a:lnSpc>
            <a:spcBef>
              <a:spcPct val="0"/>
            </a:spcBef>
            <a:spcAft>
              <a:spcPct val="35000"/>
            </a:spcAft>
            <a:buNone/>
          </a:pPr>
          <a:r>
            <a:rPr lang="en-US" sz="1400" kern="1200"/>
            <a:t>Avoid</a:t>
          </a:r>
        </a:p>
      </dsp:txBody>
      <dsp:txXfrm>
        <a:off x="0" y="3616883"/>
        <a:ext cx="1015365" cy="681986"/>
      </dsp:txXfrm>
    </dsp:sp>
    <dsp:sp modelId="{386CA8CF-0D7C-41E9-80C1-81399C852623}">
      <dsp:nvSpPr>
        <dsp:cNvPr id="0" name=""/>
        <dsp:cNvSpPr/>
      </dsp:nvSpPr>
      <dsp:spPr>
        <a:xfrm>
          <a:off x="1015365" y="4339789"/>
          <a:ext cx="4061460" cy="681986"/>
        </a:xfrm>
        <a:prstGeom prst="rect">
          <a:avLst/>
        </a:prstGeom>
        <a:solidFill>
          <a:schemeClr val="accent2">
            <a:hueOff val="-796883"/>
            <a:satOff val="12770"/>
            <a:lumOff val="11569"/>
            <a:alphaOff val="0"/>
          </a:schemeClr>
        </a:solidFill>
        <a:ln w="12700" cap="flat" cmpd="sng" algn="ctr">
          <a:solidFill>
            <a:schemeClr val="accent2">
              <a:hueOff val="-796883"/>
              <a:satOff val="12770"/>
              <a:lumOff val="1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804" tIns="173225" rIns="78804" bIns="173225" numCol="1" spcCol="1270" anchor="ctr" anchorCtr="0">
          <a:noAutofit/>
        </a:bodyPr>
        <a:lstStyle/>
        <a:p>
          <a:pPr marL="0" lvl="0" indent="0" algn="l" defTabSz="488950">
            <a:lnSpc>
              <a:spcPct val="90000"/>
            </a:lnSpc>
            <a:spcBef>
              <a:spcPct val="0"/>
            </a:spcBef>
            <a:spcAft>
              <a:spcPct val="35000"/>
            </a:spcAft>
            <a:buNone/>
          </a:pPr>
          <a:r>
            <a:rPr lang="en-US" sz="1100" kern="1200"/>
            <a:t>Document and apply consistent reasoning across cases.</a:t>
          </a:r>
        </a:p>
      </dsp:txBody>
      <dsp:txXfrm>
        <a:off x="1015365" y="4339789"/>
        <a:ext cx="4061460" cy="681986"/>
      </dsp:txXfrm>
    </dsp:sp>
    <dsp:sp modelId="{69AB2780-745D-4FE8-B6BE-56F79634DE44}">
      <dsp:nvSpPr>
        <dsp:cNvPr id="0" name=""/>
        <dsp:cNvSpPr/>
      </dsp:nvSpPr>
      <dsp:spPr>
        <a:xfrm>
          <a:off x="0" y="4339789"/>
          <a:ext cx="1015365" cy="681986"/>
        </a:xfrm>
        <a:prstGeom prst="rect">
          <a:avLst/>
        </a:prstGeom>
        <a:solidFill>
          <a:schemeClr val="lt1">
            <a:hueOff val="0"/>
            <a:satOff val="0"/>
            <a:lumOff val="0"/>
            <a:alphaOff val="0"/>
          </a:schemeClr>
        </a:solidFill>
        <a:ln w="12700" cap="flat" cmpd="sng" algn="ctr">
          <a:solidFill>
            <a:schemeClr val="accent2">
              <a:hueOff val="-796883"/>
              <a:satOff val="12770"/>
              <a:lumOff val="1156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730" tIns="67365" rIns="53730" bIns="67365" numCol="1" spcCol="1270" anchor="ctr" anchorCtr="0">
          <a:noAutofit/>
        </a:bodyPr>
        <a:lstStyle/>
        <a:p>
          <a:pPr marL="0" lvl="0" indent="0" algn="ctr" defTabSz="622300">
            <a:lnSpc>
              <a:spcPct val="90000"/>
            </a:lnSpc>
            <a:spcBef>
              <a:spcPct val="0"/>
            </a:spcBef>
            <a:spcAft>
              <a:spcPct val="35000"/>
            </a:spcAft>
            <a:buNone/>
          </a:pPr>
          <a:r>
            <a:rPr lang="en-US" sz="1400" kern="1200"/>
            <a:t>Document and apply</a:t>
          </a:r>
        </a:p>
      </dsp:txBody>
      <dsp:txXfrm>
        <a:off x="0" y="4339789"/>
        <a:ext cx="1015365" cy="681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CF85AD-28A0-4CBF-9010-F7C10E5FD16B}">
      <dsp:nvSpPr>
        <dsp:cNvPr id="0" name=""/>
        <dsp:cNvSpPr/>
      </dsp:nvSpPr>
      <dsp:spPr>
        <a:xfrm>
          <a:off x="0" y="3781929"/>
          <a:ext cx="5076826" cy="124131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defRPr b="1"/>
          </a:pPr>
          <a:r>
            <a:rPr lang="en-US" sz="1500" b="1" kern="1200"/>
            <a:t>Key Point:</a:t>
          </a:r>
          <a:r>
            <a:rPr lang="en-US" sz="1500" kern="1200"/>
            <a:t> Management rights are limited by explicit contract language and by how they have been exercised in practice.</a:t>
          </a:r>
        </a:p>
      </dsp:txBody>
      <dsp:txXfrm>
        <a:off x="0" y="3781929"/>
        <a:ext cx="5076826" cy="1241313"/>
      </dsp:txXfrm>
    </dsp:sp>
    <dsp:sp modelId="{8C1E8369-7E7A-4457-9182-EBF130C8E633}">
      <dsp:nvSpPr>
        <dsp:cNvPr id="0" name=""/>
        <dsp:cNvSpPr/>
      </dsp:nvSpPr>
      <dsp:spPr>
        <a:xfrm rot="10800000">
          <a:off x="0" y="1891408"/>
          <a:ext cx="5076826" cy="1909140"/>
        </a:xfrm>
        <a:prstGeom prst="upArrowCallout">
          <a:avLst/>
        </a:prstGeom>
        <a:solidFill>
          <a:schemeClr val="accent2">
            <a:hueOff val="-398442"/>
            <a:satOff val="6385"/>
            <a:lumOff val="578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defRPr b="1"/>
          </a:pPr>
          <a:r>
            <a:rPr lang="en-US" sz="1500" b="1" kern="1200"/>
            <a:t>Examples of typical management rights:</a:t>
          </a:r>
          <a:endParaRPr lang="en-US" sz="1500" kern="1200"/>
        </a:p>
      </dsp:txBody>
      <dsp:txXfrm rot="-10800000">
        <a:off x="0" y="1891408"/>
        <a:ext cx="5076826" cy="670108"/>
      </dsp:txXfrm>
    </dsp:sp>
    <dsp:sp modelId="{A9C60A35-9271-4F5B-B101-C5CEA96A71D7}">
      <dsp:nvSpPr>
        <dsp:cNvPr id="0" name=""/>
        <dsp:cNvSpPr/>
      </dsp:nvSpPr>
      <dsp:spPr>
        <a:xfrm>
          <a:off x="0" y="2561516"/>
          <a:ext cx="1269206" cy="57083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10160" rIns="56896" bIns="10160" numCol="1" spcCol="1270" anchor="ctr" anchorCtr="0">
          <a:noAutofit/>
        </a:bodyPr>
        <a:lstStyle/>
        <a:p>
          <a:pPr marL="0" lvl="0" indent="0" algn="ctr" defTabSz="355600">
            <a:lnSpc>
              <a:spcPct val="90000"/>
            </a:lnSpc>
            <a:spcBef>
              <a:spcPct val="0"/>
            </a:spcBef>
            <a:spcAft>
              <a:spcPct val="35000"/>
            </a:spcAft>
            <a:buNone/>
          </a:pPr>
          <a:r>
            <a:rPr lang="en-US" sz="800" kern="1200"/>
            <a:t>Directing employees.</a:t>
          </a:r>
        </a:p>
      </dsp:txBody>
      <dsp:txXfrm>
        <a:off x="0" y="2561516"/>
        <a:ext cx="1269206" cy="570832"/>
      </dsp:txXfrm>
    </dsp:sp>
    <dsp:sp modelId="{F6376C87-773A-434C-A306-8304DA442280}">
      <dsp:nvSpPr>
        <dsp:cNvPr id="0" name=""/>
        <dsp:cNvSpPr/>
      </dsp:nvSpPr>
      <dsp:spPr>
        <a:xfrm>
          <a:off x="1269206" y="2561516"/>
          <a:ext cx="1269206" cy="570832"/>
        </a:xfrm>
        <a:prstGeom prst="rect">
          <a:avLst/>
        </a:prstGeom>
        <a:solidFill>
          <a:schemeClr val="accent2">
            <a:tint val="40000"/>
            <a:alpha val="90000"/>
            <a:hueOff val="-282372"/>
            <a:satOff val="5529"/>
            <a:lumOff val="907"/>
            <a:alphaOff val="0"/>
          </a:schemeClr>
        </a:solidFill>
        <a:ln w="12700" cap="flat" cmpd="sng" algn="ctr">
          <a:solidFill>
            <a:schemeClr val="accent2">
              <a:tint val="40000"/>
              <a:alpha val="90000"/>
              <a:hueOff val="-282372"/>
              <a:satOff val="5529"/>
              <a:lumOff val="90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10160" rIns="56896" bIns="10160" numCol="1" spcCol="1270" anchor="ctr" anchorCtr="0">
          <a:noAutofit/>
        </a:bodyPr>
        <a:lstStyle/>
        <a:p>
          <a:pPr marL="0" lvl="0" indent="0" algn="ctr" defTabSz="355600">
            <a:lnSpc>
              <a:spcPct val="90000"/>
            </a:lnSpc>
            <a:spcBef>
              <a:spcPct val="0"/>
            </a:spcBef>
            <a:spcAft>
              <a:spcPct val="35000"/>
            </a:spcAft>
            <a:buNone/>
          </a:pPr>
          <a:r>
            <a:rPr lang="en-US" sz="800" kern="1200"/>
            <a:t>Assigning work.</a:t>
          </a:r>
        </a:p>
      </dsp:txBody>
      <dsp:txXfrm>
        <a:off x="1269206" y="2561516"/>
        <a:ext cx="1269206" cy="570832"/>
      </dsp:txXfrm>
    </dsp:sp>
    <dsp:sp modelId="{A6F8DA75-D684-4639-B0CC-025D4F3019A8}">
      <dsp:nvSpPr>
        <dsp:cNvPr id="0" name=""/>
        <dsp:cNvSpPr/>
      </dsp:nvSpPr>
      <dsp:spPr>
        <a:xfrm>
          <a:off x="2538413" y="2561516"/>
          <a:ext cx="1269206" cy="570832"/>
        </a:xfrm>
        <a:prstGeom prst="rect">
          <a:avLst/>
        </a:prstGeom>
        <a:solidFill>
          <a:schemeClr val="accent2">
            <a:tint val="40000"/>
            <a:alpha val="90000"/>
            <a:hueOff val="-564745"/>
            <a:satOff val="11059"/>
            <a:lumOff val="1813"/>
            <a:alphaOff val="0"/>
          </a:schemeClr>
        </a:solidFill>
        <a:ln w="12700" cap="flat" cmpd="sng" algn="ctr">
          <a:solidFill>
            <a:schemeClr val="accent2">
              <a:tint val="40000"/>
              <a:alpha val="90000"/>
              <a:hueOff val="-564745"/>
              <a:satOff val="11059"/>
              <a:lumOff val="18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10160" rIns="56896" bIns="10160" numCol="1" spcCol="1270" anchor="ctr" anchorCtr="0">
          <a:noAutofit/>
        </a:bodyPr>
        <a:lstStyle/>
        <a:p>
          <a:pPr marL="0" lvl="0" indent="0" algn="ctr" defTabSz="355600">
            <a:lnSpc>
              <a:spcPct val="90000"/>
            </a:lnSpc>
            <a:spcBef>
              <a:spcPct val="0"/>
            </a:spcBef>
            <a:spcAft>
              <a:spcPct val="35000"/>
            </a:spcAft>
            <a:buNone/>
          </a:pPr>
          <a:r>
            <a:rPr lang="en-US" sz="800" kern="1200"/>
            <a:t>Hiring, promoting, or disciplining employees.</a:t>
          </a:r>
        </a:p>
      </dsp:txBody>
      <dsp:txXfrm>
        <a:off x="2538413" y="2561516"/>
        <a:ext cx="1269206" cy="570832"/>
      </dsp:txXfrm>
    </dsp:sp>
    <dsp:sp modelId="{B4ABF964-319A-4495-82AA-33B4B7D85CC1}">
      <dsp:nvSpPr>
        <dsp:cNvPr id="0" name=""/>
        <dsp:cNvSpPr/>
      </dsp:nvSpPr>
      <dsp:spPr>
        <a:xfrm>
          <a:off x="3807619" y="2561516"/>
          <a:ext cx="1269206" cy="570832"/>
        </a:xfrm>
        <a:prstGeom prst="rect">
          <a:avLst/>
        </a:prstGeom>
        <a:solidFill>
          <a:schemeClr val="accent2">
            <a:tint val="40000"/>
            <a:alpha val="90000"/>
            <a:hueOff val="-847117"/>
            <a:satOff val="16588"/>
            <a:lumOff val="2720"/>
            <a:alphaOff val="0"/>
          </a:schemeClr>
        </a:solidFill>
        <a:ln w="12700" cap="flat" cmpd="sng" algn="ctr">
          <a:solidFill>
            <a:schemeClr val="accent2">
              <a:tint val="40000"/>
              <a:alpha val="90000"/>
              <a:hueOff val="-847117"/>
              <a:satOff val="16588"/>
              <a:lumOff val="27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896" tIns="10160" rIns="56896" bIns="10160" numCol="1" spcCol="1270" anchor="ctr" anchorCtr="0">
          <a:noAutofit/>
        </a:bodyPr>
        <a:lstStyle/>
        <a:p>
          <a:pPr marL="0" lvl="0" indent="0" algn="ctr" defTabSz="355600">
            <a:lnSpc>
              <a:spcPct val="90000"/>
            </a:lnSpc>
            <a:spcBef>
              <a:spcPct val="0"/>
            </a:spcBef>
            <a:spcAft>
              <a:spcPct val="35000"/>
            </a:spcAft>
            <a:buNone/>
          </a:pPr>
          <a:r>
            <a:rPr lang="en-US" sz="800" kern="1200"/>
            <a:t>Determining methods, means, and personnel for operations.</a:t>
          </a:r>
        </a:p>
      </dsp:txBody>
      <dsp:txXfrm>
        <a:off x="3807619" y="2561516"/>
        <a:ext cx="1269206" cy="570832"/>
      </dsp:txXfrm>
    </dsp:sp>
    <dsp:sp modelId="{92AE92ED-2E88-43F2-AEDF-EC1D87B8ADB8}">
      <dsp:nvSpPr>
        <dsp:cNvPr id="0" name=""/>
        <dsp:cNvSpPr/>
      </dsp:nvSpPr>
      <dsp:spPr>
        <a:xfrm rot="10800000">
          <a:off x="0" y="888"/>
          <a:ext cx="5076826" cy="1909140"/>
        </a:xfrm>
        <a:prstGeom prst="upArrowCallout">
          <a:avLst/>
        </a:prstGeom>
        <a:solidFill>
          <a:schemeClr val="accent2">
            <a:hueOff val="-796883"/>
            <a:satOff val="12770"/>
            <a:lumOff val="11569"/>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defRPr b="1"/>
          </a:pPr>
          <a:r>
            <a:rPr lang="en-US" sz="1500" b="1" kern="1200"/>
            <a:t>Definition:</a:t>
          </a:r>
          <a:r>
            <a:rPr lang="en-US" sz="1500" kern="1200"/>
            <a:t> Rights reserved to management unless restricted by the contract.</a:t>
          </a:r>
        </a:p>
      </dsp:txBody>
      <dsp:txXfrm rot="10800000">
        <a:off x="0" y="888"/>
        <a:ext cx="5076826" cy="12405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55F1B-5158-436B-80F0-9BD5A01AD148}">
      <dsp:nvSpPr>
        <dsp:cNvPr id="0" name=""/>
        <dsp:cNvSpPr/>
      </dsp:nvSpPr>
      <dsp:spPr>
        <a:xfrm>
          <a:off x="0" y="4261"/>
          <a:ext cx="6105526" cy="14040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019D5D-4D40-44C0-A904-A4B542CB4E62}">
      <dsp:nvSpPr>
        <dsp:cNvPr id="0" name=""/>
        <dsp:cNvSpPr/>
      </dsp:nvSpPr>
      <dsp:spPr>
        <a:xfrm>
          <a:off x="424725" y="320172"/>
          <a:ext cx="772983" cy="7722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76011D-24D8-478E-BA20-142E41086762}">
      <dsp:nvSpPr>
        <dsp:cNvPr id="0" name=""/>
        <dsp:cNvSpPr/>
      </dsp:nvSpPr>
      <dsp:spPr>
        <a:xfrm>
          <a:off x="1622434" y="4261"/>
          <a:ext cx="4376022" cy="140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41" tIns="148741" rIns="148741" bIns="148741" numCol="1" spcCol="1270" anchor="ctr" anchorCtr="0">
          <a:noAutofit/>
        </a:bodyPr>
        <a:lstStyle/>
        <a:p>
          <a:pPr marL="0" lvl="0" indent="0" algn="l" defTabSz="622300">
            <a:lnSpc>
              <a:spcPct val="90000"/>
            </a:lnSpc>
            <a:spcBef>
              <a:spcPct val="0"/>
            </a:spcBef>
            <a:spcAft>
              <a:spcPct val="35000"/>
            </a:spcAft>
            <a:buNone/>
          </a:pPr>
          <a:r>
            <a:rPr lang="en-US" sz="1400" b="0" kern="1200" baseline="0"/>
            <a:t>How should this language be interpreted?</a:t>
          </a:r>
          <a:endParaRPr lang="en-US" sz="1400" kern="1200"/>
        </a:p>
      </dsp:txBody>
      <dsp:txXfrm>
        <a:off x="1622434" y="4261"/>
        <a:ext cx="4376022" cy="1405424"/>
      </dsp:txXfrm>
    </dsp:sp>
    <dsp:sp modelId="{1DA42E59-B7A9-40B8-8827-69DBFE3BCDD0}">
      <dsp:nvSpPr>
        <dsp:cNvPr id="0" name=""/>
        <dsp:cNvSpPr/>
      </dsp:nvSpPr>
      <dsp:spPr>
        <a:xfrm>
          <a:off x="0" y="1730924"/>
          <a:ext cx="6105526" cy="14040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D4FE27-14EE-46C0-BF14-1E9850870596}">
      <dsp:nvSpPr>
        <dsp:cNvPr id="0" name=""/>
        <dsp:cNvSpPr/>
      </dsp:nvSpPr>
      <dsp:spPr>
        <a:xfrm>
          <a:off x="424725" y="2046836"/>
          <a:ext cx="772983" cy="7722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A2AE32-A1BA-4F96-A0D1-5F703AB2AFC0}">
      <dsp:nvSpPr>
        <dsp:cNvPr id="0" name=""/>
        <dsp:cNvSpPr/>
      </dsp:nvSpPr>
      <dsp:spPr>
        <a:xfrm>
          <a:off x="1622434" y="1730924"/>
          <a:ext cx="4376022" cy="140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41" tIns="148741" rIns="148741" bIns="148741" numCol="1" spcCol="1270" anchor="ctr" anchorCtr="0">
          <a:noAutofit/>
        </a:bodyPr>
        <a:lstStyle/>
        <a:p>
          <a:pPr marL="0" lvl="0" indent="0" algn="l" defTabSz="622300">
            <a:lnSpc>
              <a:spcPct val="90000"/>
            </a:lnSpc>
            <a:spcBef>
              <a:spcPct val="0"/>
            </a:spcBef>
            <a:spcAft>
              <a:spcPct val="35000"/>
            </a:spcAft>
            <a:buNone/>
          </a:pPr>
          <a:r>
            <a:rPr lang="en-US" sz="1400" b="0" kern="1200" baseline="0"/>
            <a:t>Does management have the right to change schedules with little notice, or does the contract guarantee employees two weeks of stability?</a:t>
          </a:r>
          <a:endParaRPr lang="en-US" sz="1400" kern="1200"/>
        </a:p>
      </dsp:txBody>
      <dsp:txXfrm>
        <a:off x="1622434" y="1730924"/>
        <a:ext cx="4376022" cy="1405424"/>
      </dsp:txXfrm>
    </dsp:sp>
    <dsp:sp modelId="{AB7D817C-A219-4D0B-AF42-A9BF7C9EBD14}">
      <dsp:nvSpPr>
        <dsp:cNvPr id="0" name=""/>
        <dsp:cNvSpPr/>
      </dsp:nvSpPr>
      <dsp:spPr>
        <a:xfrm>
          <a:off x="0" y="3457588"/>
          <a:ext cx="6105526" cy="140405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C62E85-11BD-438E-BF87-408E0231CC07}">
      <dsp:nvSpPr>
        <dsp:cNvPr id="0" name=""/>
        <dsp:cNvSpPr/>
      </dsp:nvSpPr>
      <dsp:spPr>
        <a:xfrm>
          <a:off x="424725" y="3773500"/>
          <a:ext cx="772983" cy="7722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C16C0E-5DF0-4C27-B77C-7FE822B6CCFE}">
      <dsp:nvSpPr>
        <dsp:cNvPr id="0" name=""/>
        <dsp:cNvSpPr/>
      </dsp:nvSpPr>
      <dsp:spPr>
        <a:xfrm>
          <a:off x="1622434" y="3457588"/>
          <a:ext cx="4376022" cy="1405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741" tIns="148741" rIns="148741" bIns="148741" numCol="1" spcCol="1270" anchor="ctr" anchorCtr="0">
          <a:noAutofit/>
        </a:bodyPr>
        <a:lstStyle/>
        <a:p>
          <a:pPr marL="0" lvl="0" indent="0" algn="l" defTabSz="622300">
            <a:lnSpc>
              <a:spcPct val="90000"/>
            </a:lnSpc>
            <a:spcBef>
              <a:spcPct val="0"/>
            </a:spcBef>
            <a:spcAft>
              <a:spcPct val="35000"/>
            </a:spcAft>
            <a:buNone/>
          </a:pPr>
          <a:r>
            <a:rPr lang="en-US" sz="1400" b="0" kern="1200" baseline="0"/>
            <a:t>What tools of interpretation would you apply first?</a:t>
          </a:r>
          <a:endParaRPr lang="en-US" sz="1400" kern="1200"/>
        </a:p>
      </dsp:txBody>
      <dsp:txXfrm>
        <a:off x="1622434" y="3457588"/>
        <a:ext cx="4376022" cy="14054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A02F41-BF42-4C05-8020-B2F58F7D435D}">
      <dsp:nvSpPr>
        <dsp:cNvPr id="0" name=""/>
        <dsp:cNvSpPr/>
      </dsp:nvSpPr>
      <dsp:spPr>
        <a:xfrm>
          <a:off x="352573" y="836472"/>
          <a:ext cx="1089421" cy="1089421"/>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E4F38-5125-4196-9A22-990CA52228D7}">
      <dsp:nvSpPr>
        <dsp:cNvPr id="0" name=""/>
        <dsp:cNvSpPr/>
      </dsp:nvSpPr>
      <dsp:spPr>
        <a:xfrm>
          <a:off x="584745" y="1068643"/>
          <a:ext cx="625078" cy="62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C22D30-1281-4DB1-A23A-956A5F3DEB8F}">
      <dsp:nvSpPr>
        <dsp:cNvPr id="0" name=""/>
        <dsp:cNvSpPr/>
      </dsp:nvSpPr>
      <dsp:spPr>
        <a:xfrm>
          <a:off x="4316" y="2265222"/>
          <a:ext cx="1785937" cy="1355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Relying on opinion instead of contract language.</a:t>
          </a:r>
          <a:endParaRPr lang="en-US" sz="1100" kern="1200"/>
        </a:p>
      </dsp:txBody>
      <dsp:txXfrm>
        <a:off x="4316" y="2265222"/>
        <a:ext cx="1785937" cy="1355149"/>
      </dsp:txXfrm>
    </dsp:sp>
    <dsp:sp modelId="{8C693FDD-336D-4DDA-BD40-9D8C29F25E5A}">
      <dsp:nvSpPr>
        <dsp:cNvPr id="0" name=""/>
        <dsp:cNvSpPr/>
      </dsp:nvSpPr>
      <dsp:spPr>
        <a:xfrm>
          <a:off x="2451050" y="836472"/>
          <a:ext cx="1089421" cy="1089421"/>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D9B866-1C2B-476A-9F23-1A91BB4456AA}">
      <dsp:nvSpPr>
        <dsp:cNvPr id="0" name=""/>
        <dsp:cNvSpPr/>
      </dsp:nvSpPr>
      <dsp:spPr>
        <a:xfrm>
          <a:off x="2683222" y="1068643"/>
          <a:ext cx="625078" cy="62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11187D9-51F7-4B78-993A-EB6C0CB679FC}">
      <dsp:nvSpPr>
        <dsp:cNvPr id="0" name=""/>
        <dsp:cNvSpPr/>
      </dsp:nvSpPr>
      <dsp:spPr>
        <a:xfrm>
          <a:off x="2102792" y="2265222"/>
          <a:ext cx="1785937" cy="1355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Quoting half a sentence</a:t>
          </a:r>
          <a:r>
            <a:rPr lang="en-US" sz="1100" kern="1200"/>
            <a:t> instead of the full article/section.</a:t>
          </a:r>
        </a:p>
      </dsp:txBody>
      <dsp:txXfrm>
        <a:off x="2102792" y="2265222"/>
        <a:ext cx="1785937" cy="1355149"/>
      </dsp:txXfrm>
    </dsp:sp>
    <dsp:sp modelId="{E2CA0CFB-1489-4DCD-A26C-18E185E7124D}">
      <dsp:nvSpPr>
        <dsp:cNvPr id="0" name=""/>
        <dsp:cNvSpPr/>
      </dsp:nvSpPr>
      <dsp:spPr>
        <a:xfrm>
          <a:off x="4549527" y="836472"/>
          <a:ext cx="1089421" cy="1089421"/>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13FEA-C48A-4AD9-8488-D5E9C70488BF}">
      <dsp:nvSpPr>
        <dsp:cNvPr id="0" name=""/>
        <dsp:cNvSpPr/>
      </dsp:nvSpPr>
      <dsp:spPr>
        <a:xfrm>
          <a:off x="4781698" y="1068643"/>
          <a:ext cx="625078" cy="62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DF707FC-79CE-4051-A681-CBA39CC873D7}">
      <dsp:nvSpPr>
        <dsp:cNvPr id="0" name=""/>
        <dsp:cNvSpPr/>
      </dsp:nvSpPr>
      <dsp:spPr>
        <a:xfrm>
          <a:off x="4201269" y="2265222"/>
          <a:ext cx="1785937" cy="1355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Ignoring past practice</a:t>
          </a:r>
          <a:r>
            <a:rPr lang="en-US" sz="1100" kern="1200"/>
            <a:t> when language is unclear.</a:t>
          </a:r>
        </a:p>
      </dsp:txBody>
      <dsp:txXfrm>
        <a:off x="4201269" y="2265222"/>
        <a:ext cx="1785937" cy="1355149"/>
      </dsp:txXfrm>
    </dsp:sp>
    <dsp:sp modelId="{24A50B40-04D8-4D84-A858-13AF27E8E2D8}">
      <dsp:nvSpPr>
        <dsp:cNvPr id="0" name=""/>
        <dsp:cNvSpPr/>
      </dsp:nvSpPr>
      <dsp:spPr>
        <a:xfrm>
          <a:off x="6648003" y="836472"/>
          <a:ext cx="1089421" cy="1089421"/>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8D79C4-1AC5-498C-B8BB-879D841797FC}">
      <dsp:nvSpPr>
        <dsp:cNvPr id="0" name=""/>
        <dsp:cNvSpPr/>
      </dsp:nvSpPr>
      <dsp:spPr>
        <a:xfrm>
          <a:off x="6880175" y="1068643"/>
          <a:ext cx="625078" cy="62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11DCB3-6BD0-41DC-A7F1-181626A43D35}">
      <dsp:nvSpPr>
        <dsp:cNvPr id="0" name=""/>
        <dsp:cNvSpPr/>
      </dsp:nvSpPr>
      <dsp:spPr>
        <a:xfrm>
          <a:off x="6299745" y="2265222"/>
          <a:ext cx="1785937" cy="1355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Overstating employee rights</a:t>
          </a:r>
          <a:r>
            <a:rPr lang="en-US" sz="1100" kern="1200"/>
            <a:t> beyond what the contract actually says.</a:t>
          </a:r>
        </a:p>
      </dsp:txBody>
      <dsp:txXfrm>
        <a:off x="6299745" y="2265222"/>
        <a:ext cx="1785937" cy="1355149"/>
      </dsp:txXfrm>
    </dsp:sp>
    <dsp:sp modelId="{C1DDDEB2-1757-444F-B922-5CEBDA30B492}">
      <dsp:nvSpPr>
        <dsp:cNvPr id="0" name=""/>
        <dsp:cNvSpPr/>
      </dsp:nvSpPr>
      <dsp:spPr>
        <a:xfrm>
          <a:off x="8746480" y="836472"/>
          <a:ext cx="1089421" cy="1089421"/>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D65002-4089-4CBD-8301-A0027552BAE2}">
      <dsp:nvSpPr>
        <dsp:cNvPr id="0" name=""/>
        <dsp:cNvSpPr/>
      </dsp:nvSpPr>
      <dsp:spPr>
        <a:xfrm>
          <a:off x="8978652" y="1068643"/>
          <a:ext cx="625078" cy="62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427768-BB06-4074-9CF8-EE76D6F21A2F}">
      <dsp:nvSpPr>
        <dsp:cNvPr id="0" name=""/>
        <dsp:cNvSpPr/>
      </dsp:nvSpPr>
      <dsp:spPr>
        <a:xfrm>
          <a:off x="8398222" y="2265222"/>
          <a:ext cx="1785937" cy="13551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1" kern="1200"/>
            <a:t>Failing to prepare</a:t>
          </a:r>
          <a:r>
            <a:rPr lang="en-US" sz="1100" kern="1200"/>
            <a:t> before meeting with management.</a:t>
          </a:r>
        </a:p>
      </dsp:txBody>
      <dsp:txXfrm>
        <a:off x="8398222" y="2265222"/>
        <a:ext cx="1785937" cy="13551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5B8249-8006-4C90-8086-6805F69AD577}">
      <dsp:nvSpPr>
        <dsp:cNvPr id="0" name=""/>
        <dsp:cNvSpPr/>
      </dsp:nvSpPr>
      <dsp:spPr>
        <a:xfrm>
          <a:off x="0" y="44229"/>
          <a:ext cx="2740803" cy="16444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Taking management’s word at face value</a:t>
          </a:r>
          <a:r>
            <a:rPr lang="en-US" sz="1200" kern="1200"/>
            <a:t> instead of checking the contract.</a:t>
          </a:r>
        </a:p>
      </dsp:txBody>
      <dsp:txXfrm>
        <a:off x="0" y="44229"/>
        <a:ext cx="2740803" cy="1644482"/>
      </dsp:txXfrm>
    </dsp:sp>
    <dsp:sp modelId="{08495D1B-658E-4E34-A7C6-7DDD1F01729C}">
      <dsp:nvSpPr>
        <dsp:cNvPr id="0" name=""/>
        <dsp:cNvSpPr/>
      </dsp:nvSpPr>
      <dsp:spPr>
        <a:xfrm>
          <a:off x="3014883" y="44229"/>
          <a:ext cx="2740803" cy="16444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Confusing fairness with contract rights</a:t>
          </a:r>
          <a:r>
            <a:rPr lang="en-US" sz="1200" kern="1200"/>
            <a:t> – unfair ≠ violation unless contract supports it.</a:t>
          </a:r>
        </a:p>
      </dsp:txBody>
      <dsp:txXfrm>
        <a:off x="3014883" y="44229"/>
        <a:ext cx="2740803" cy="1644482"/>
      </dsp:txXfrm>
    </dsp:sp>
    <dsp:sp modelId="{EF934B17-7DBB-43A5-96E4-A9C1F6364610}">
      <dsp:nvSpPr>
        <dsp:cNvPr id="0" name=""/>
        <dsp:cNvSpPr/>
      </dsp:nvSpPr>
      <dsp:spPr>
        <a:xfrm>
          <a:off x="6029767" y="44229"/>
          <a:ext cx="2740803" cy="16444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Using inconsistent arguments</a:t>
          </a:r>
          <a:r>
            <a:rPr lang="en-US" sz="1200" kern="1200"/>
            <a:t> across cases.</a:t>
          </a:r>
        </a:p>
      </dsp:txBody>
      <dsp:txXfrm>
        <a:off x="6029767" y="44229"/>
        <a:ext cx="2740803" cy="1644482"/>
      </dsp:txXfrm>
    </dsp:sp>
    <dsp:sp modelId="{58351E4A-A82A-4A12-A9F7-638B77909413}">
      <dsp:nvSpPr>
        <dsp:cNvPr id="0" name=""/>
        <dsp:cNvSpPr/>
      </dsp:nvSpPr>
      <dsp:spPr>
        <a:xfrm>
          <a:off x="0" y="1962792"/>
          <a:ext cx="2740803" cy="16444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Neglecting bargaining history</a:t>
          </a:r>
          <a:r>
            <a:rPr lang="en-US" sz="1200" kern="1200"/>
            <a:t> when language is ambiguous.</a:t>
          </a:r>
        </a:p>
      </dsp:txBody>
      <dsp:txXfrm>
        <a:off x="0" y="1962792"/>
        <a:ext cx="2740803" cy="1644482"/>
      </dsp:txXfrm>
    </dsp:sp>
    <dsp:sp modelId="{A07097B3-FA61-42DF-ACF4-635017A44F3E}">
      <dsp:nvSpPr>
        <dsp:cNvPr id="0" name=""/>
        <dsp:cNvSpPr/>
      </dsp:nvSpPr>
      <dsp:spPr>
        <a:xfrm>
          <a:off x="3014883" y="1962792"/>
          <a:ext cx="2740803" cy="16444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Not documenting practices</a:t>
          </a:r>
          <a:r>
            <a:rPr lang="en-US" sz="1200" kern="1200"/>
            <a:t> that could support interpretation.</a:t>
          </a:r>
        </a:p>
      </dsp:txBody>
      <dsp:txXfrm>
        <a:off x="3014883" y="1962792"/>
        <a:ext cx="2740803" cy="1644482"/>
      </dsp:txXfrm>
    </dsp:sp>
    <dsp:sp modelId="{C64B1F64-CAD8-4CFB-B234-07C034B3F4AE}">
      <dsp:nvSpPr>
        <dsp:cNvPr id="0" name=""/>
        <dsp:cNvSpPr/>
      </dsp:nvSpPr>
      <dsp:spPr>
        <a:xfrm>
          <a:off x="6029767" y="1962792"/>
          <a:ext cx="2740803" cy="16444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Key Point:</a:t>
          </a:r>
          <a:r>
            <a:rPr lang="en-US" sz="1200" kern="1200"/>
            <a:t> Stewards must ground every argument in </a:t>
          </a:r>
          <a:r>
            <a:rPr lang="en-US" sz="1200" b="1" kern="1200"/>
            <a:t>contract language, past practice, or bargaining history</a:t>
          </a:r>
          <a:r>
            <a:rPr lang="en-US" sz="1200" kern="1200"/>
            <a:t> — not just what “feels right.”</a:t>
          </a:r>
        </a:p>
      </dsp:txBody>
      <dsp:txXfrm>
        <a:off x="6029767" y="1962792"/>
        <a:ext cx="2740803" cy="1644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C3D59B-940D-47F4-93E2-7449359D63CA}">
      <dsp:nvSpPr>
        <dsp:cNvPr id="0" name=""/>
        <dsp:cNvSpPr/>
      </dsp:nvSpPr>
      <dsp:spPr>
        <a:xfrm>
          <a:off x="781589" y="485285"/>
          <a:ext cx="1084758" cy="108475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62F69E-25B4-4285-87E0-E70B73B65388}">
      <dsp:nvSpPr>
        <dsp:cNvPr id="0" name=""/>
        <dsp:cNvSpPr/>
      </dsp:nvSpPr>
      <dsp:spPr>
        <a:xfrm>
          <a:off x="118681" y="1936251"/>
          <a:ext cx="2410573"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Focus clause: </a:t>
          </a:r>
          <a:r>
            <a:rPr lang="en-US" sz="1100" i="1" kern="1200"/>
            <a:t>“…shall make every reasonable effort to grant employee requests for annual leave…”</a:t>
          </a:r>
          <a:endParaRPr lang="en-US" sz="1100" kern="1200"/>
        </a:p>
      </dsp:txBody>
      <dsp:txXfrm>
        <a:off x="118681" y="1936251"/>
        <a:ext cx="2410573" cy="990000"/>
      </dsp:txXfrm>
    </dsp:sp>
    <dsp:sp modelId="{FDDB2AB9-9AFD-44F6-8FB1-E3D2DD47EC62}">
      <dsp:nvSpPr>
        <dsp:cNvPr id="0" name=""/>
        <dsp:cNvSpPr/>
      </dsp:nvSpPr>
      <dsp:spPr>
        <a:xfrm>
          <a:off x="3614013" y="485285"/>
          <a:ext cx="1084758" cy="108475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65A9A2-3C21-4C8B-AD90-585C166DA2F1}">
      <dsp:nvSpPr>
        <dsp:cNvPr id="0" name=""/>
        <dsp:cNvSpPr/>
      </dsp:nvSpPr>
      <dsp:spPr>
        <a:xfrm>
          <a:off x="2951105" y="1936251"/>
          <a:ext cx="2410573"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Context: Article 32 governs annual leave procedures.</a:t>
          </a:r>
        </a:p>
      </dsp:txBody>
      <dsp:txXfrm>
        <a:off x="2951105" y="1936251"/>
        <a:ext cx="2410573" cy="990000"/>
      </dsp:txXfrm>
    </dsp:sp>
    <dsp:sp modelId="{C0EA7F3A-C985-489E-9140-024290CDFD19}">
      <dsp:nvSpPr>
        <dsp:cNvPr id="0" name=""/>
        <dsp:cNvSpPr/>
      </dsp:nvSpPr>
      <dsp:spPr>
        <a:xfrm>
          <a:off x="6446437" y="485285"/>
          <a:ext cx="1084758" cy="108475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03F976-33C6-48F4-A4A3-B494F755AB04}">
      <dsp:nvSpPr>
        <dsp:cNvPr id="0" name=""/>
        <dsp:cNvSpPr/>
      </dsp:nvSpPr>
      <dsp:spPr>
        <a:xfrm>
          <a:off x="5783529" y="1936251"/>
          <a:ext cx="2410573"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Keywords: “shall,” “reasonable effort,” “consistent with workload and staffing needs.”</a:t>
          </a:r>
        </a:p>
      </dsp:txBody>
      <dsp:txXfrm>
        <a:off x="5783529" y="1936251"/>
        <a:ext cx="2410573" cy="99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591970-6C44-4EB8-8B35-828F47E1B138}">
      <dsp:nvSpPr>
        <dsp:cNvPr id="0" name=""/>
        <dsp:cNvSpPr/>
      </dsp:nvSpPr>
      <dsp:spPr>
        <a:xfrm>
          <a:off x="859844" y="397769"/>
          <a:ext cx="1348993" cy="13489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02B0C31-439F-4080-8F80-6A578F9E50F8}">
      <dsp:nvSpPr>
        <dsp:cNvPr id="0" name=""/>
        <dsp:cNvSpPr/>
      </dsp:nvSpPr>
      <dsp:spPr>
        <a:xfrm>
          <a:off x="35459" y="2137306"/>
          <a:ext cx="2997764"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Shall:</a:t>
          </a:r>
          <a:r>
            <a:rPr lang="en-US" sz="1100" kern="1200"/>
            <a:t> Strongest form of obligation → not optional.</a:t>
          </a:r>
        </a:p>
      </dsp:txBody>
      <dsp:txXfrm>
        <a:off x="35459" y="2137306"/>
        <a:ext cx="2997764" cy="742500"/>
      </dsp:txXfrm>
    </dsp:sp>
    <dsp:sp modelId="{590D0036-91F5-418D-9C11-D70EB17F3D4C}">
      <dsp:nvSpPr>
        <dsp:cNvPr id="0" name=""/>
        <dsp:cNvSpPr/>
      </dsp:nvSpPr>
      <dsp:spPr>
        <a:xfrm>
          <a:off x="4382217" y="397769"/>
          <a:ext cx="1348993" cy="13489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857968-7DEC-4DF8-9C40-0B14E0D6DD9A}">
      <dsp:nvSpPr>
        <dsp:cNvPr id="0" name=""/>
        <dsp:cNvSpPr/>
      </dsp:nvSpPr>
      <dsp:spPr>
        <a:xfrm>
          <a:off x="3557832" y="2137306"/>
          <a:ext cx="2997764"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Reasonable effort:</a:t>
          </a:r>
          <a:r>
            <a:rPr lang="en-US" sz="1100" kern="1200"/>
            <a:t> Undefined → plain meaning: “fair, practical attempts.”</a:t>
          </a:r>
        </a:p>
      </dsp:txBody>
      <dsp:txXfrm>
        <a:off x="3557832" y="2137306"/>
        <a:ext cx="2997764" cy="742500"/>
      </dsp:txXfrm>
    </dsp:sp>
    <dsp:sp modelId="{7CB11C52-E705-4659-ADD6-F46E15DBD886}">
      <dsp:nvSpPr>
        <dsp:cNvPr id="0" name=""/>
        <dsp:cNvSpPr/>
      </dsp:nvSpPr>
      <dsp:spPr>
        <a:xfrm>
          <a:off x="859844" y="3629247"/>
          <a:ext cx="1348993" cy="13489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26FF1E-2866-43E1-A5E4-681F3DF3F066}">
      <dsp:nvSpPr>
        <dsp:cNvPr id="0" name=""/>
        <dsp:cNvSpPr/>
      </dsp:nvSpPr>
      <dsp:spPr>
        <a:xfrm>
          <a:off x="35459" y="5368784"/>
          <a:ext cx="2997764"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Workload and staffing needs:</a:t>
          </a:r>
          <a:r>
            <a:rPr lang="en-US" sz="1100" kern="1200"/>
            <a:t> Broad → could include deadlines, projects, or minimum coverage.</a:t>
          </a:r>
        </a:p>
      </dsp:txBody>
      <dsp:txXfrm>
        <a:off x="35459" y="5368784"/>
        <a:ext cx="2997764" cy="742500"/>
      </dsp:txXfrm>
    </dsp:sp>
    <dsp:sp modelId="{6310FAF1-FEDD-4615-8D51-3AADFC5D3E6C}">
      <dsp:nvSpPr>
        <dsp:cNvPr id="0" name=""/>
        <dsp:cNvSpPr/>
      </dsp:nvSpPr>
      <dsp:spPr>
        <a:xfrm>
          <a:off x="4382217" y="3629247"/>
          <a:ext cx="1348993" cy="13489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5C787-4CCC-4F6C-B9A9-1A2D5B87471A}">
      <dsp:nvSpPr>
        <dsp:cNvPr id="0" name=""/>
        <dsp:cNvSpPr/>
      </dsp:nvSpPr>
      <dsp:spPr>
        <a:xfrm>
          <a:off x="3557832" y="5368784"/>
          <a:ext cx="2997764"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1" kern="1200"/>
            <a:t>Ambiguity:</a:t>
          </a:r>
          <a:r>
            <a:rPr lang="en-US" sz="1100" kern="1200"/>
            <a:t> How much effort is “reasonable”? What level of staffing shortfall justifies denial?</a:t>
          </a:r>
        </a:p>
      </dsp:txBody>
      <dsp:txXfrm>
        <a:off x="3557832" y="5368784"/>
        <a:ext cx="2997764" cy="7425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4C700-AD93-499E-BF32-DB89F86B38D6}">
      <dsp:nvSpPr>
        <dsp:cNvPr id="0" name=""/>
        <dsp:cNvSpPr/>
      </dsp:nvSpPr>
      <dsp:spPr>
        <a:xfrm>
          <a:off x="0" y="416"/>
          <a:ext cx="8312785" cy="974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1F1FE-8376-4283-AA36-87DC59C0E8C1}">
      <dsp:nvSpPr>
        <dsp:cNvPr id="0" name=""/>
        <dsp:cNvSpPr/>
      </dsp:nvSpPr>
      <dsp:spPr>
        <a:xfrm>
          <a:off x="294782" y="219675"/>
          <a:ext cx="535967" cy="5359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901BEB-BE28-435F-B974-451CEDFFC5D1}">
      <dsp:nvSpPr>
        <dsp:cNvPr id="0" name=""/>
        <dsp:cNvSpPr/>
      </dsp:nvSpPr>
      <dsp:spPr>
        <a:xfrm>
          <a:off x="1125532" y="416"/>
          <a:ext cx="7187252" cy="974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33" tIns="103133" rIns="103133" bIns="103133" numCol="1" spcCol="1270" anchor="ctr" anchorCtr="0">
          <a:noAutofit/>
        </a:bodyPr>
        <a:lstStyle/>
        <a:p>
          <a:pPr marL="0" lvl="0" indent="0" algn="l" defTabSz="711200">
            <a:lnSpc>
              <a:spcPct val="90000"/>
            </a:lnSpc>
            <a:spcBef>
              <a:spcPct val="0"/>
            </a:spcBef>
            <a:spcAft>
              <a:spcPct val="35000"/>
            </a:spcAft>
            <a:buNone/>
          </a:pPr>
          <a:r>
            <a:rPr lang="en-US" sz="1600" b="1" kern="1200" baseline="0"/>
            <a:t>Bargaining history:</a:t>
          </a:r>
          <a:r>
            <a:rPr lang="en-US" sz="1600" b="0" kern="1200" baseline="0"/>
            <a:t> Union wanted stronger guarantees → “shall make every reasonable effort” reflects compromise.</a:t>
          </a:r>
          <a:endParaRPr lang="en-US" sz="1600" kern="1200"/>
        </a:p>
      </dsp:txBody>
      <dsp:txXfrm>
        <a:off x="1125532" y="416"/>
        <a:ext cx="7187252" cy="974486"/>
      </dsp:txXfrm>
    </dsp:sp>
    <dsp:sp modelId="{E5FFAAFF-F204-409D-B7A6-E5AEA3A71E62}">
      <dsp:nvSpPr>
        <dsp:cNvPr id="0" name=""/>
        <dsp:cNvSpPr/>
      </dsp:nvSpPr>
      <dsp:spPr>
        <a:xfrm>
          <a:off x="0" y="1218525"/>
          <a:ext cx="8312785" cy="974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9A7CFF-673F-466F-B20A-30E045308CD2}">
      <dsp:nvSpPr>
        <dsp:cNvPr id="0" name=""/>
        <dsp:cNvSpPr/>
      </dsp:nvSpPr>
      <dsp:spPr>
        <a:xfrm>
          <a:off x="294782" y="1437784"/>
          <a:ext cx="535967" cy="5359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868A74E-1F1F-4A97-957B-CC391C81F58F}">
      <dsp:nvSpPr>
        <dsp:cNvPr id="0" name=""/>
        <dsp:cNvSpPr/>
      </dsp:nvSpPr>
      <dsp:spPr>
        <a:xfrm>
          <a:off x="1125532" y="1218525"/>
          <a:ext cx="7187252" cy="974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33" tIns="103133" rIns="103133" bIns="103133" numCol="1" spcCol="1270" anchor="ctr" anchorCtr="0">
          <a:noAutofit/>
        </a:bodyPr>
        <a:lstStyle/>
        <a:p>
          <a:pPr marL="0" lvl="0" indent="0" algn="l" defTabSz="711200">
            <a:lnSpc>
              <a:spcPct val="90000"/>
            </a:lnSpc>
            <a:spcBef>
              <a:spcPct val="0"/>
            </a:spcBef>
            <a:spcAft>
              <a:spcPct val="35000"/>
            </a:spcAft>
            <a:buNone/>
          </a:pPr>
          <a:r>
            <a:rPr lang="en-US" sz="1600" b="1" kern="1200" baseline="0"/>
            <a:t>Past practice:</a:t>
          </a:r>
          <a:r>
            <a:rPr lang="en-US" sz="1600" b="0" kern="1200" baseline="0"/>
            <a:t> If leave is usually granted except during true workload crises, that shapes “reasonable effort.”</a:t>
          </a:r>
          <a:endParaRPr lang="en-US" sz="1600" kern="1200"/>
        </a:p>
      </dsp:txBody>
      <dsp:txXfrm>
        <a:off x="1125532" y="1218525"/>
        <a:ext cx="7187252" cy="974486"/>
      </dsp:txXfrm>
    </dsp:sp>
    <dsp:sp modelId="{F61CF698-1E04-449E-9385-0FDAFE86D838}">
      <dsp:nvSpPr>
        <dsp:cNvPr id="0" name=""/>
        <dsp:cNvSpPr/>
      </dsp:nvSpPr>
      <dsp:spPr>
        <a:xfrm>
          <a:off x="0" y="2436633"/>
          <a:ext cx="8312785" cy="9744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F4AEBD-236A-4327-89DB-82B4B61A012E}">
      <dsp:nvSpPr>
        <dsp:cNvPr id="0" name=""/>
        <dsp:cNvSpPr/>
      </dsp:nvSpPr>
      <dsp:spPr>
        <a:xfrm>
          <a:off x="294782" y="2655893"/>
          <a:ext cx="535967" cy="5359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239BE5-37EE-450C-B46C-411D5963D15A}">
      <dsp:nvSpPr>
        <dsp:cNvPr id="0" name=""/>
        <dsp:cNvSpPr/>
      </dsp:nvSpPr>
      <dsp:spPr>
        <a:xfrm>
          <a:off x="1125532" y="2436633"/>
          <a:ext cx="7187252" cy="9744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133" tIns="103133" rIns="103133" bIns="103133" numCol="1" spcCol="1270" anchor="ctr" anchorCtr="0">
          <a:noAutofit/>
        </a:bodyPr>
        <a:lstStyle/>
        <a:p>
          <a:pPr marL="0" lvl="0" indent="0" algn="l" defTabSz="711200">
            <a:lnSpc>
              <a:spcPct val="90000"/>
            </a:lnSpc>
            <a:spcBef>
              <a:spcPct val="0"/>
            </a:spcBef>
            <a:spcAft>
              <a:spcPct val="35000"/>
            </a:spcAft>
            <a:buNone/>
          </a:pPr>
          <a:r>
            <a:rPr lang="en-US" sz="1600" b="1" kern="1200" baseline="0"/>
            <a:t>Arbitrator principles:</a:t>
          </a:r>
          <a:r>
            <a:rPr lang="en-US" sz="1600" b="0" kern="1200" baseline="0"/>
            <a:t> Ambiguity (what’s “reasonable”?) tends to favor employees, provided they follow procedures.</a:t>
          </a:r>
          <a:endParaRPr lang="en-US" sz="1600" kern="1200"/>
        </a:p>
      </dsp:txBody>
      <dsp:txXfrm>
        <a:off x="1125532" y="2436633"/>
        <a:ext cx="7187252" cy="97448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29FE64-D48B-4A80-9284-153DBF9DE897}">
      <dsp:nvSpPr>
        <dsp:cNvPr id="0" name=""/>
        <dsp:cNvSpPr/>
      </dsp:nvSpPr>
      <dsp:spPr>
        <a:xfrm>
          <a:off x="8568" y="781050"/>
          <a:ext cx="1532191" cy="459657"/>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0000"/>
                <a:satMod val="120000"/>
                <a:lumMod val="99000"/>
              </a:schemeClr>
            </a:gs>
          </a:gsLst>
          <a:path path="circle">
            <a:fillToRect l="100000" t="100000" r="100000" b="100000"/>
          </a:path>
        </a:gradFill>
        <a:ln w="9525" cap="flat" cmpd="sng" algn="ctr">
          <a:solidFill>
            <a:schemeClr val="accent2">
              <a:hueOff val="0"/>
              <a:satOff val="0"/>
              <a:lumOff val="0"/>
              <a:alphaOff val="0"/>
            </a:schemeClr>
          </a:solidFill>
          <a:prstDash val="solid"/>
        </a:ln>
        <a:effectLst>
          <a:outerShdw blurRad="57150" dist="25400" dir="5400000" algn="ctr" rotWithShape="0">
            <a:srgbClr val="000000">
              <a:alpha val="20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1077" tIns="121077" rIns="121077" bIns="121077" numCol="1" spcCol="1270" anchor="ctr" anchorCtr="0">
          <a:noAutofit/>
        </a:bodyPr>
        <a:lstStyle/>
        <a:p>
          <a:pPr marL="0" lvl="0" indent="0" algn="ctr" defTabSz="622300">
            <a:lnSpc>
              <a:spcPct val="90000"/>
            </a:lnSpc>
            <a:spcBef>
              <a:spcPct val="0"/>
            </a:spcBef>
            <a:spcAft>
              <a:spcPct val="35000"/>
            </a:spcAft>
            <a:buNone/>
          </a:pPr>
          <a:r>
            <a:rPr lang="en-US" sz="1400" kern="1200"/>
            <a:t>Raise</a:t>
          </a:r>
        </a:p>
      </dsp:txBody>
      <dsp:txXfrm>
        <a:off x="8568" y="781050"/>
        <a:ext cx="1532191" cy="459657"/>
      </dsp:txXfrm>
    </dsp:sp>
    <dsp:sp modelId="{4C6C4D5E-0660-4946-83EC-E6D5BFDA34AF}">
      <dsp:nvSpPr>
        <dsp:cNvPr id="0" name=""/>
        <dsp:cNvSpPr/>
      </dsp:nvSpPr>
      <dsp:spPr>
        <a:xfrm>
          <a:off x="8568" y="1240707"/>
          <a:ext cx="1532191" cy="1883492"/>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1346" tIns="151346" rIns="151346" bIns="151346" numCol="1" spcCol="1270" anchor="t" anchorCtr="0">
          <a:noAutofit/>
        </a:bodyPr>
        <a:lstStyle/>
        <a:p>
          <a:pPr marL="0" lvl="0" indent="0" algn="l" defTabSz="488950">
            <a:lnSpc>
              <a:spcPct val="90000"/>
            </a:lnSpc>
            <a:spcBef>
              <a:spcPct val="0"/>
            </a:spcBef>
            <a:spcAft>
              <a:spcPct val="35000"/>
            </a:spcAft>
            <a:buNone/>
          </a:pPr>
          <a:r>
            <a:rPr lang="en-US" sz="1100" kern="1200"/>
            <a:t>Raise the seniority argument based on EOD date.</a:t>
          </a:r>
        </a:p>
      </dsp:txBody>
      <dsp:txXfrm>
        <a:off x="8568" y="1240707"/>
        <a:ext cx="1532191" cy="1883492"/>
      </dsp:txXfrm>
    </dsp:sp>
    <dsp:sp modelId="{FDBE41BD-929A-4E7F-A260-C295BA481F32}">
      <dsp:nvSpPr>
        <dsp:cNvPr id="0" name=""/>
        <dsp:cNvSpPr/>
      </dsp:nvSpPr>
      <dsp:spPr>
        <a:xfrm>
          <a:off x="1648549" y="781050"/>
          <a:ext cx="1532191" cy="459657"/>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0000"/>
                <a:satMod val="120000"/>
                <a:lumMod val="99000"/>
              </a:schemeClr>
            </a:gs>
          </a:gsLst>
          <a:path path="circle">
            <a:fillToRect l="100000" t="100000" r="100000" b="100000"/>
          </a:path>
        </a:gradFill>
        <a:ln w="9525" cap="flat" cmpd="sng" algn="ctr">
          <a:solidFill>
            <a:schemeClr val="accent2">
              <a:hueOff val="0"/>
              <a:satOff val="0"/>
              <a:lumOff val="0"/>
              <a:alphaOff val="0"/>
            </a:schemeClr>
          </a:solidFill>
          <a:prstDash val="solid"/>
        </a:ln>
        <a:effectLst>
          <a:outerShdw blurRad="57150" dist="25400" dir="5400000" algn="ctr" rotWithShape="0">
            <a:srgbClr val="000000">
              <a:alpha val="20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1077" tIns="121077" rIns="121077" bIns="121077" numCol="1" spcCol="1270" anchor="ctr" anchorCtr="0">
          <a:noAutofit/>
        </a:bodyPr>
        <a:lstStyle/>
        <a:p>
          <a:pPr marL="0" lvl="0" indent="0" algn="ctr" defTabSz="622300">
            <a:lnSpc>
              <a:spcPct val="90000"/>
            </a:lnSpc>
            <a:spcBef>
              <a:spcPct val="0"/>
            </a:spcBef>
            <a:spcAft>
              <a:spcPct val="35000"/>
            </a:spcAft>
            <a:buNone/>
          </a:pPr>
          <a:r>
            <a:rPr lang="en-US" sz="1400" kern="1200"/>
            <a:t>Reference</a:t>
          </a:r>
        </a:p>
      </dsp:txBody>
      <dsp:txXfrm>
        <a:off x="1648549" y="781050"/>
        <a:ext cx="1532191" cy="459657"/>
      </dsp:txXfrm>
    </dsp:sp>
    <dsp:sp modelId="{9D71541A-5625-48F5-BEA4-B6CDF41A8E6D}">
      <dsp:nvSpPr>
        <dsp:cNvPr id="0" name=""/>
        <dsp:cNvSpPr/>
      </dsp:nvSpPr>
      <dsp:spPr>
        <a:xfrm>
          <a:off x="1648549" y="1240707"/>
          <a:ext cx="1532191" cy="1883492"/>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1346" tIns="151346" rIns="151346" bIns="151346" numCol="1" spcCol="1270" anchor="t" anchorCtr="0">
          <a:noAutofit/>
        </a:bodyPr>
        <a:lstStyle/>
        <a:p>
          <a:pPr marL="0" lvl="0" indent="0" algn="l" defTabSz="488950">
            <a:lnSpc>
              <a:spcPct val="90000"/>
            </a:lnSpc>
            <a:spcBef>
              <a:spcPct val="0"/>
            </a:spcBef>
            <a:spcAft>
              <a:spcPct val="35000"/>
            </a:spcAft>
            <a:buNone/>
          </a:pPr>
          <a:r>
            <a:rPr lang="en-US" sz="1100" kern="1200"/>
            <a:t>Reference Article 32, Section 1(c) verbatim.</a:t>
          </a:r>
        </a:p>
      </dsp:txBody>
      <dsp:txXfrm>
        <a:off x="1648549" y="1240707"/>
        <a:ext cx="1532191" cy="1883492"/>
      </dsp:txXfrm>
    </dsp:sp>
    <dsp:sp modelId="{29488C04-BF04-454E-8F37-8DF466DE2957}">
      <dsp:nvSpPr>
        <dsp:cNvPr id="0" name=""/>
        <dsp:cNvSpPr/>
      </dsp:nvSpPr>
      <dsp:spPr>
        <a:xfrm>
          <a:off x="3288530" y="781050"/>
          <a:ext cx="1532191" cy="459657"/>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0000"/>
                <a:satMod val="120000"/>
                <a:lumMod val="99000"/>
              </a:schemeClr>
            </a:gs>
          </a:gsLst>
          <a:path path="circle">
            <a:fillToRect l="100000" t="100000" r="100000" b="100000"/>
          </a:path>
        </a:gradFill>
        <a:ln w="9525" cap="flat" cmpd="sng" algn="ctr">
          <a:solidFill>
            <a:schemeClr val="accent2">
              <a:hueOff val="0"/>
              <a:satOff val="0"/>
              <a:lumOff val="0"/>
              <a:alphaOff val="0"/>
            </a:schemeClr>
          </a:solidFill>
          <a:prstDash val="solid"/>
        </a:ln>
        <a:effectLst>
          <a:outerShdw blurRad="57150" dist="25400" dir="5400000" algn="ctr" rotWithShape="0">
            <a:srgbClr val="000000">
              <a:alpha val="20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1077" tIns="121077" rIns="121077" bIns="121077" numCol="1" spcCol="1270" anchor="ctr" anchorCtr="0">
          <a:noAutofit/>
        </a:bodyPr>
        <a:lstStyle/>
        <a:p>
          <a:pPr marL="0" lvl="0" indent="0" algn="ctr" defTabSz="622300">
            <a:lnSpc>
              <a:spcPct val="90000"/>
            </a:lnSpc>
            <a:spcBef>
              <a:spcPct val="0"/>
            </a:spcBef>
            <a:spcAft>
              <a:spcPct val="35000"/>
            </a:spcAft>
            <a:buNone/>
          </a:pPr>
          <a:r>
            <a:rPr lang="en-US" sz="1400" kern="1200"/>
            <a:t>Ask</a:t>
          </a:r>
        </a:p>
      </dsp:txBody>
      <dsp:txXfrm>
        <a:off x="3288530" y="781050"/>
        <a:ext cx="1532191" cy="459657"/>
      </dsp:txXfrm>
    </dsp:sp>
    <dsp:sp modelId="{41E04B19-4F6F-43DE-9F09-08FF9B4969B8}">
      <dsp:nvSpPr>
        <dsp:cNvPr id="0" name=""/>
        <dsp:cNvSpPr/>
      </dsp:nvSpPr>
      <dsp:spPr>
        <a:xfrm>
          <a:off x="3288530" y="1240707"/>
          <a:ext cx="1532191" cy="1883492"/>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1346" tIns="151346" rIns="151346" bIns="151346" numCol="1" spcCol="1270" anchor="t" anchorCtr="0">
          <a:noAutofit/>
        </a:bodyPr>
        <a:lstStyle/>
        <a:p>
          <a:pPr marL="0" lvl="0" indent="0" algn="l" defTabSz="488950">
            <a:lnSpc>
              <a:spcPct val="90000"/>
            </a:lnSpc>
            <a:spcBef>
              <a:spcPct val="0"/>
            </a:spcBef>
            <a:spcAft>
              <a:spcPct val="35000"/>
            </a:spcAft>
            <a:buNone/>
          </a:pPr>
          <a:r>
            <a:rPr lang="en-US" sz="1100" kern="1200"/>
            <a:t>Ask management for justification tied to workload/staffing if they denied leave.</a:t>
          </a:r>
        </a:p>
      </dsp:txBody>
      <dsp:txXfrm>
        <a:off x="3288530" y="1240707"/>
        <a:ext cx="1532191" cy="1883492"/>
      </dsp:txXfrm>
    </dsp:sp>
    <dsp:sp modelId="{6D9CD69E-7FDC-49A0-81DA-DE09028BC857}">
      <dsp:nvSpPr>
        <dsp:cNvPr id="0" name=""/>
        <dsp:cNvSpPr/>
      </dsp:nvSpPr>
      <dsp:spPr>
        <a:xfrm>
          <a:off x="4928510" y="781050"/>
          <a:ext cx="1532191" cy="459657"/>
        </a:xfrm>
        <a:prstGeom prst="rect">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0000"/>
                <a:satMod val="120000"/>
                <a:lumMod val="99000"/>
              </a:schemeClr>
            </a:gs>
          </a:gsLst>
          <a:path path="circle">
            <a:fillToRect l="100000" t="100000" r="100000" b="100000"/>
          </a:path>
        </a:gradFill>
        <a:ln w="9525" cap="flat" cmpd="sng" algn="ctr">
          <a:solidFill>
            <a:schemeClr val="accent2">
              <a:hueOff val="0"/>
              <a:satOff val="0"/>
              <a:lumOff val="0"/>
              <a:alphaOff val="0"/>
            </a:schemeClr>
          </a:solidFill>
          <a:prstDash val="solid"/>
        </a:ln>
        <a:effectLst>
          <a:outerShdw blurRad="57150" dist="25400" dir="5400000" algn="ctr" rotWithShape="0">
            <a:srgbClr val="000000">
              <a:alpha val="20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21077" tIns="121077" rIns="121077" bIns="121077" numCol="1" spcCol="1270" anchor="ctr" anchorCtr="0">
          <a:noAutofit/>
        </a:bodyPr>
        <a:lstStyle/>
        <a:p>
          <a:pPr marL="0" lvl="0" indent="0" algn="ctr" defTabSz="622300">
            <a:lnSpc>
              <a:spcPct val="90000"/>
            </a:lnSpc>
            <a:spcBef>
              <a:spcPct val="0"/>
            </a:spcBef>
            <a:spcAft>
              <a:spcPct val="35000"/>
            </a:spcAft>
            <a:buNone/>
          </a:pPr>
          <a:r>
            <a:rPr lang="en-US" sz="1400" kern="1200"/>
            <a:t>Document</a:t>
          </a:r>
        </a:p>
      </dsp:txBody>
      <dsp:txXfrm>
        <a:off x="4928510" y="781050"/>
        <a:ext cx="1532191" cy="459657"/>
      </dsp:txXfrm>
    </dsp:sp>
    <dsp:sp modelId="{0376BF65-321A-4B95-9E15-2304233B76C5}">
      <dsp:nvSpPr>
        <dsp:cNvPr id="0" name=""/>
        <dsp:cNvSpPr/>
      </dsp:nvSpPr>
      <dsp:spPr>
        <a:xfrm>
          <a:off x="4928510" y="1240707"/>
          <a:ext cx="1532191" cy="1883492"/>
        </a:xfrm>
        <a:prstGeom prst="rect">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151346" tIns="151346" rIns="151346" bIns="151346" numCol="1" spcCol="1270" anchor="t" anchorCtr="0">
          <a:noAutofit/>
        </a:bodyPr>
        <a:lstStyle/>
        <a:p>
          <a:pPr marL="0" lvl="0" indent="0" algn="l" defTabSz="488950">
            <a:lnSpc>
              <a:spcPct val="90000"/>
            </a:lnSpc>
            <a:spcBef>
              <a:spcPct val="0"/>
            </a:spcBef>
            <a:spcAft>
              <a:spcPct val="35000"/>
            </a:spcAft>
            <a:buNone/>
          </a:pPr>
          <a:r>
            <a:rPr lang="en-US" sz="1100" kern="1200"/>
            <a:t>Document any patterns of inconsistent application of leave approval.</a:t>
          </a:r>
        </a:p>
      </dsp:txBody>
      <dsp:txXfrm>
        <a:off x="4928510" y="1240707"/>
        <a:ext cx="1532191" cy="188349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9/3/2025</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950607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9/3/2025</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88075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9/3/2025</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3645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9/3/2025</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91620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9/3/2025</a:t>
            </a:fld>
            <a:endParaRPr lang="en-US" dirty="0"/>
          </a:p>
        </p:txBody>
      </p:sp>
    </p:spTree>
    <p:extLst>
      <p:ext uri="{BB962C8B-B14F-4D97-AF65-F5344CB8AC3E}">
        <p14:creationId xmlns:p14="http://schemas.microsoft.com/office/powerpoint/2010/main" val="155540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9/3/2025</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43197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9/3/2025</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0909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9/3/2025</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42339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9/3/2025</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44681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9/3/2025</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015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9/3/2025</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18183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9/3/2025</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08353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Pen placed on top of a signature line">
            <a:extLst>
              <a:ext uri="{FF2B5EF4-FFF2-40B4-BE49-F238E27FC236}">
                <a16:creationId xmlns:a16="http://schemas.microsoft.com/office/drawing/2014/main" id="{68661121-4DEB-D99A-AA07-5BB5C03FFCE7}"/>
              </a:ext>
            </a:extLst>
          </p:cNvPr>
          <p:cNvPicPr>
            <a:picLocks noChangeAspect="1"/>
          </p:cNvPicPr>
          <p:nvPr/>
        </p:nvPicPr>
        <p:blipFill>
          <a:blip r:embed="rId2"/>
          <a:srcRect r="-1" b="15708"/>
          <a:stretch>
            <a:fillRect/>
          </a:stretch>
        </p:blipFill>
        <p:spPr>
          <a:xfrm>
            <a:off x="1524" y="10"/>
            <a:ext cx="12188952" cy="6857990"/>
          </a:xfrm>
          <a:prstGeom prst="rect">
            <a:avLst/>
          </a:prstGeom>
        </p:spPr>
      </p:pic>
      <p:sp>
        <p:nvSpPr>
          <p:cNvPr id="27" name="Freeform: Shape 26">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ctrTitle"/>
          </p:nvPr>
        </p:nvSpPr>
        <p:spPr>
          <a:xfrm>
            <a:off x="2190750" y="1346268"/>
            <a:ext cx="7810500" cy="3125338"/>
          </a:xfrm>
        </p:spPr>
        <p:txBody>
          <a:bodyPr anchor="b">
            <a:normAutofit/>
          </a:bodyPr>
          <a:lstStyle/>
          <a:p>
            <a:pPr algn="ctr">
              <a:lnSpc>
                <a:spcPct val="110000"/>
              </a:lnSpc>
            </a:pPr>
            <a:r>
              <a:rPr lang="en-US" sz="5600">
                <a:ea typeface="+mj-lt"/>
                <a:cs typeface="+mj-lt"/>
              </a:rPr>
              <a:t>Understanding Contract Interpretation</a:t>
            </a:r>
            <a:endParaRPr lang="en-US" sz="5600"/>
          </a:p>
        </p:txBody>
      </p:sp>
      <p:sp>
        <p:nvSpPr>
          <p:cNvPr id="3" name="Subtitle 2"/>
          <p:cNvSpPr>
            <a:spLocks noGrp="1"/>
          </p:cNvSpPr>
          <p:nvPr>
            <p:ph type="subTitle" idx="1"/>
          </p:nvPr>
        </p:nvSpPr>
        <p:spPr>
          <a:xfrm>
            <a:off x="2619375" y="4471607"/>
            <a:ext cx="6953250" cy="862394"/>
          </a:xfrm>
        </p:spPr>
        <p:txBody>
          <a:bodyPr vert="horz" lIns="91440" tIns="45720" rIns="91440" bIns="45720" rtlCol="0" anchor="t">
            <a:normAutofit/>
          </a:bodyPr>
          <a:lstStyle/>
          <a:p>
            <a:pPr algn="ctr">
              <a:lnSpc>
                <a:spcPct val="120000"/>
              </a:lnSpc>
            </a:pPr>
            <a:r>
              <a:rPr lang="en-US" sz="1700"/>
              <a:t>An overview of how to interpret contractual language and break it down to simple to understand terms.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9CFD553-7225-4403-1683-44D76AEAAA4D}"/>
              </a:ext>
            </a:extLst>
          </p:cNvPr>
          <p:cNvSpPr>
            <a:spLocks noGrp="1"/>
          </p:cNvSpPr>
          <p:nvPr>
            <p:ph type="title"/>
          </p:nvPr>
        </p:nvSpPr>
        <p:spPr>
          <a:xfrm>
            <a:off x="992518" y="442913"/>
            <a:ext cx="5185645" cy="1639888"/>
          </a:xfrm>
        </p:spPr>
        <p:txBody>
          <a:bodyPr vert="horz" lIns="109728" tIns="109728" rIns="109728" bIns="91440" rtlCol="0" anchor="b">
            <a:normAutofit/>
          </a:bodyPr>
          <a:lstStyle/>
          <a:p>
            <a:pPr>
              <a:lnSpc>
                <a:spcPct val="120000"/>
              </a:lnSpc>
            </a:pPr>
            <a:r>
              <a:rPr lang="en-US" sz="2500">
                <a:ea typeface="Meiryo"/>
              </a:rPr>
              <a:t>Ambiguity in Contract Language: Resolving Ambiguity</a:t>
            </a:r>
            <a:endParaRPr lang="en-US" sz="2500" b="0">
              <a:ea typeface="Meiryo"/>
            </a:endParaRPr>
          </a:p>
        </p:txBody>
      </p:sp>
      <p:sp>
        <p:nvSpPr>
          <p:cNvPr id="3" name="Content Placeholder 2">
            <a:extLst>
              <a:ext uri="{FF2B5EF4-FFF2-40B4-BE49-F238E27FC236}">
                <a16:creationId xmlns:a16="http://schemas.microsoft.com/office/drawing/2014/main" id="{29DF9841-B836-174D-481F-78DACDF3B7BA}"/>
              </a:ext>
            </a:extLst>
          </p:cNvPr>
          <p:cNvSpPr>
            <a:spLocks noGrp="1"/>
          </p:cNvSpPr>
          <p:nvPr>
            <p:ph idx="1"/>
          </p:nvPr>
        </p:nvSpPr>
        <p:spPr>
          <a:xfrm>
            <a:off x="992519" y="2312988"/>
            <a:ext cx="5296964" cy="3651250"/>
          </a:xfrm>
        </p:spPr>
        <p:txBody>
          <a:bodyPr vert="horz" lIns="109728" tIns="109728" rIns="109728" bIns="91440" rtlCol="0">
            <a:normAutofit/>
          </a:bodyPr>
          <a:lstStyle/>
          <a:p>
            <a:pPr>
              <a:lnSpc>
                <a:spcPct val="130000"/>
              </a:lnSpc>
            </a:pPr>
            <a:r>
              <a:rPr lang="en-US" sz="1500" b="1">
                <a:ea typeface="+mn-lt"/>
                <a:cs typeface="+mn-lt"/>
              </a:rPr>
              <a:t> When words are unclear, use interpretation tools:</a:t>
            </a:r>
            <a:endParaRPr lang="en-US" sz="1500"/>
          </a:p>
          <a:p>
            <a:pPr marL="285750" indent="-285750">
              <a:lnSpc>
                <a:spcPct val="130000"/>
              </a:lnSpc>
              <a:buFont typeface="Arial"/>
              <a:buChar char="•"/>
            </a:pPr>
            <a:r>
              <a:rPr lang="en-US" sz="1500" b="1">
                <a:ea typeface="+mn-lt"/>
                <a:cs typeface="+mn-lt"/>
              </a:rPr>
              <a:t>Past Practice</a:t>
            </a:r>
            <a:r>
              <a:rPr lang="en-US" sz="1500">
                <a:ea typeface="+mn-lt"/>
                <a:cs typeface="+mn-lt"/>
              </a:rPr>
              <a:t> – how the clause has been applied in real life.</a:t>
            </a:r>
            <a:endParaRPr lang="en-US" sz="1500"/>
          </a:p>
          <a:p>
            <a:pPr marL="285750" indent="-285750">
              <a:lnSpc>
                <a:spcPct val="130000"/>
              </a:lnSpc>
              <a:buFont typeface="Arial"/>
              <a:buChar char="•"/>
            </a:pPr>
            <a:r>
              <a:rPr lang="en-US" sz="1500" b="1">
                <a:ea typeface="+mn-lt"/>
                <a:cs typeface="+mn-lt"/>
              </a:rPr>
              <a:t>Bargaining History</a:t>
            </a:r>
            <a:r>
              <a:rPr lang="en-US" sz="1500">
                <a:ea typeface="+mn-lt"/>
                <a:cs typeface="+mn-lt"/>
              </a:rPr>
              <a:t> – what was intended at negotiations.</a:t>
            </a:r>
            <a:endParaRPr lang="en-US" sz="1500"/>
          </a:p>
          <a:p>
            <a:pPr marL="285750" indent="-285750">
              <a:lnSpc>
                <a:spcPct val="130000"/>
              </a:lnSpc>
              <a:buFont typeface="Arial"/>
              <a:buChar char="•"/>
            </a:pPr>
            <a:r>
              <a:rPr lang="en-US" sz="1500" b="1">
                <a:ea typeface="+mn-lt"/>
                <a:cs typeface="+mn-lt"/>
              </a:rPr>
              <a:t>Arbitration Principles</a:t>
            </a:r>
            <a:r>
              <a:rPr lang="en-US" sz="1500">
                <a:ea typeface="+mn-lt"/>
                <a:cs typeface="+mn-lt"/>
              </a:rPr>
              <a:t> – “common law of the shop.”</a:t>
            </a:r>
            <a:endParaRPr lang="en-US" sz="1500"/>
          </a:p>
          <a:p>
            <a:pPr marL="285750" indent="-285750">
              <a:lnSpc>
                <a:spcPct val="130000"/>
              </a:lnSpc>
              <a:buFont typeface="Arial"/>
              <a:buChar char="•"/>
            </a:pPr>
            <a:r>
              <a:rPr lang="en-US" sz="1500" b="1">
                <a:ea typeface="+mn-lt"/>
                <a:cs typeface="+mn-lt"/>
              </a:rPr>
              <a:t>Purpose &amp; Context</a:t>
            </a:r>
            <a:r>
              <a:rPr lang="en-US" sz="1500">
                <a:ea typeface="+mn-lt"/>
                <a:cs typeface="+mn-lt"/>
              </a:rPr>
              <a:t> – read the clause considering the overall contract.</a:t>
            </a:r>
            <a:endParaRPr lang="en-US" sz="1500"/>
          </a:p>
          <a:p>
            <a:pPr>
              <a:lnSpc>
                <a:spcPct val="130000"/>
              </a:lnSpc>
            </a:pPr>
            <a:endParaRPr lang="en-US" sz="1500">
              <a:ea typeface="Meiryo"/>
            </a:endParaRPr>
          </a:p>
        </p:txBody>
      </p:sp>
      <p:pic>
        <p:nvPicPr>
          <p:cNvPr id="7" name="Graphic 6" descr="Questions">
            <a:extLst>
              <a:ext uri="{FF2B5EF4-FFF2-40B4-BE49-F238E27FC236}">
                <a16:creationId xmlns:a16="http://schemas.microsoft.com/office/drawing/2014/main" id="{565D5564-C775-76C4-389C-8D001F1B17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7967" y="1934660"/>
            <a:ext cx="2988679" cy="2988679"/>
          </a:xfrm>
          <a:prstGeom prst="rect">
            <a:avLst/>
          </a:prstGeom>
        </p:spPr>
      </p:pic>
    </p:spTree>
    <p:extLst>
      <p:ext uri="{BB962C8B-B14F-4D97-AF65-F5344CB8AC3E}">
        <p14:creationId xmlns:p14="http://schemas.microsoft.com/office/powerpoint/2010/main" val="32744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26" name="Group 25">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27" name="Freeform: Shape 26">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B53FE4AA-A05D-0087-E6B3-799263EC7728}"/>
              </a:ext>
            </a:extLst>
          </p:cNvPr>
          <p:cNvSpPr>
            <a:spLocks noGrp="1"/>
          </p:cNvSpPr>
          <p:nvPr>
            <p:ph type="title"/>
          </p:nvPr>
        </p:nvSpPr>
        <p:spPr>
          <a:xfrm>
            <a:off x="1829849" y="1899904"/>
            <a:ext cx="3312116" cy="2934031"/>
          </a:xfrm>
        </p:spPr>
        <p:txBody>
          <a:bodyPr anchor="ctr">
            <a:normAutofit/>
          </a:bodyPr>
          <a:lstStyle/>
          <a:p>
            <a:r>
              <a:rPr lang="en-US" b="0" dirty="0">
                <a:ea typeface="+mj-lt"/>
                <a:cs typeface="+mj-lt"/>
              </a:rPr>
              <a:t>Management Rights</a:t>
            </a:r>
            <a:endParaRPr lang="en-US" dirty="0"/>
          </a:p>
        </p:txBody>
      </p:sp>
      <p:graphicFrame>
        <p:nvGraphicFramePr>
          <p:cNvPr id="19" name="Content Placeholder 2">
            <a:extLst>
              <a:ext uri="{FF2B5EF4-FFF2-40B4-BE49-F238E27FC236}">
                <a16:creationId xmlns:a16="http://schemas.microsoft.com/office/drawing/2014/main" id="{460B2B2D-1F4B-6782-0836-CD7C61220FD3}"/>
              </a:ext>
            </a:extLst>
          </p:cNvPr>
          <p:cNvGraphicFramePr>
            <a:graphicFrameLocks noGrp="1"/>
          </p:cNvGraphicFramePr>
          <p:nvPr>
            <p:ph idx="1"/>
            <p:extLst>
              <p:ext uri="{D42A27DB-BD31-4B8C-83A1-F6EECF244321}">
                <p14:modId xmlns:p14="http://schemas.microsoft.com/office/powerpoint/2010/main" val="2128244279"/>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411613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409F876-83C7-00FA-38D8-B34C3C9BEE27}"/>
              </a:ext>
            </a:extLst>
          </p:cNvPr>
          <p:cNvSpPr>
            <a:spLocks noGrp="1"/>
          </p:cNvSpPr>
          <p:nvPr>
            <p:ph type="title"/>
          </p:nvPr>
        </p:nvSpPr>
        <p:spPr>
          <a:xfrm>
            <a:off x="992518" y="442913"/>
            <a:ext cx="5271804" cy="1639888"/>
          </a:xfrm>
        </p:spPr>
        <p:txBody>
          <a:bodyPr anchor="b">
            <a:normAutofit/>
          </a:bodyPr>
          <a:lstStyle/>
          <a:p>
            <a:r>
              <a:rPr lang="en-US" b="0" dirty="0">
                <a:ea typeface="+mj-lt"/>
                <a:cs typeface="+mj-lt"/>
              </a:rPr>
              <a:t>Employee Rights</a:t>
            </a:r>
            <a:endParaRPr lang="en-US" dirty="0"/>
          </a:p>
        </p:txBody>
      </p:sp>
      <p:sp>
        <p:nvSpPr>
          <p:cNvPr id="3" name="Content Placeholder 2">
            <a:extLst>
              <a:ext uri="{FF2B5EF4-FFF2-40B4-BE49-F238E27FC236}">
                <a16:creationId xmlns:a16="http://schemas.microsoft.com/office/drawing/2014/main" id="{8BC0C0B8-311B-DDEB-1FB7-EE9B8B8E4F6F}"/>
              </a:ext>
            </a:extLst>
          </p:cNvPr>
          <p:cNvSpPr>
            <a:spLocks noGrp="1"/>
          </p:cNvSpPr>
          <p:nvPr>
            <p:ph idx="1"/>
          </p:nvPr>
        </p:nvSpPr>
        <p:spPr>
          <a:xfrm>
            <a:off x="992519" y="2312988"/>
            <a:ext cx="5271804" cy="3651250"/>
          </a:xfrm>
        </p:spPr>
        <p:txBody>
          <a:bodyPr vert="horz" lIns="109728" tIns="109728" rIns="109728" bIns="91440" rtlCol="0">
            <a:normAutofit/>
          </a:bodyPr>
          <a:lstStyle/>
          <a:p>
            <a:pPr>
              <a:lnSpc>
                <a:spcPct val="130000"/>
              </a:lnSpc>
            </a:pPr>
            <a:r>
              <a:rPr lang="en-US" sz="1300" b="1" dirty="0">
                <a:ea typeface="+mn-lt"/>
                <a:cs typeface="+mn-lt"/>
              </a:rPr>
              <a:t>Definition:</a:t>
            </a:r>
            <a:r>
              <a:rPr lang="en-US" sz="1300" dirty="0">
                <a:ea typeface="+mn-lt"/>
                <a:cs typeface="+mn-lt"/>
              </a:rPr>
              <a:t> Rights granted to employees through the contract.</a:t>
            </a:r>
            <a:endParaRPr lang="en-US" sz="1300" dirty="0">
              <a:ea typeface="Meiryo"/>
            </a:endParaRPr>
          </a:p>
          <a:p>
            <a:pPr>
              <a:lnSpc>
                <a:spcPct val="130000"/>
              </a:lnSpc>
            </a:pPr>
            <a:r>
              <a:rPr lang="en-US" sz="1300" b="1" dirty="0">
                <a:ea typeface="+mn-lt"/>
                <a:cs typeface="+mn-lt"/>
              </a:rPr>
              <a:t>Examples of employee rights:</a:t>
            </a:r>
            <a:endParaRPr lang="en-US" sz="1300" dirty="0">
              <a:ea typeface="Meiryo"/>
            </a:endParaRPr>
          </a:p>
          <a:p>
            <a:pPr marL="285750" indent="-285750">
              <a:lnSpc>
                <a:spcPct val="130000"/>
              </a:lnSpc>
              <a:buFont typeface="Arial"/>
              <a:buChar char="•"/>
            </a:pPr>
            <a:r>
              <a:rPr lang="en-US" sz="1300">
                <a:ea typeface="+mn-lt"/>
                <a:cs typeface="+mn-lt"/>
              </a:rPr>
              <a:t>Fair treatment and due process in discipline.</a:t>
            </a:r>
            <a:endParaRPr lang="en-US" sz="1300"/>
          </a:p>
          <a:p>
            <a:pPr marL="285750" indent="-285750">
              <a:lnSpc>
                <a:spcPct val="130000"/>
              </a:lnSpc>
              <a:buFont typeface="Arial"/>
              <a:buChar char="•"/>
            </a:pPr>
            <a:r>
              <a:rPr lang="en-US" sz="1300">
                <a:ea typeface="+mn-lt"/>
                <a:cs typeface="+mn-lt"/>
              </a:rPr>
              <a:t>Seniority in bidding, overtime, and layoffs.</a:t>
            </a:r>
            <a:endParaRPr lang="en-US" sz="1300"/>
          </a:p>
          <a:p>
            <a:pPr marL="285750" indent="-285750">
              <a:lnSpc>
                <a:spcPct val="130000"/>
              </a:lnSpc>
              <a:buFont typeface="Arial"/>
              <a:buChar char="•"/>
            </a:pPr>
            <a:r>
              <a:rPr lang="en-US" sz="1300">
                <a:ea typeface="+mn-lt"/>
                <a:cs typeface="+mn-lt"/>
              </a:rPr>
              <a:t>Leave provisions, breaks, and work schedules.</a:t>
            </a:r>
            <a:endParaRPr lang="en-US" sz="1300"/>
          </a:p>
          <a:p>
            <a:pPr marL="285750" indent="-285750">
              <a:lnSpc>
                <a:spcPct val="130000"/>
              </a:lnSpc>
              <a:buFont typeface="Arial"/>
              <a:buChar char="•"/>
            </a:pPr>
            <a:r>
              <a:rPr lang="en-US" sz="1300">
                <a:ea typeface="+mn-lt"/>
                <a:cs typeface="+mn-lt"/>
              </a:rPr>
              <a:t>Protection from discrimination or unfair practices.</a:t>
            </a:r>
            <a:endParaRPr lang="en-US" sz="1300"/>
          </a:p>
          <a:p>
            <a:pPr>
              <a:lnSpc>
                <a:spcPct val="130000"/>
              </a:lnSpc>
            </a:pPr>
            <a:r>
              <a:rPr lang="en-US" sz="1300" b="1" dirty="0">
                <a:ea typeface="+mn-lt"/>
                <a:cs typeface="+mn-lt"/>
              </a:rPr>
              <a:t>Key Point:</a:t>
            </a:r>
            <a:r>
              <a:rPr lang="en-US" sz="1300" dirty="0">
                <a:ea typeface="+mn-lt"/>
                <a:cs typeface="+mn-lt"/>
              </a:rPr>
              <a:t> Employee rights must be enforced through consistent interpretation of the contract.</a:t>
            </a:r>
            <a:endParaRPr lang="en-US" sz="1300" dirty="0">
              <a:ea typeface="Meiryo"/>
            </a:endParaRPr>
          </a:p>
          <a:p>
            <a:pPr>
              <a:lnSpc>
                <a:spcPct val="130000"/>
              </a:lnSpc>
            </a:pPr>
            <a:endParaRPr lang="en-US" sz="1300">
              <a:ea typeface="Meiryo"/>
            </a:endParaRPr>
          </a:p>
        </p:txBody>
      </p:sp>
      <p:sp>
        <p:nvSpPr>
          <p:cNvPr id="22" name="Freeform: Shape 21">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Colorful carved figures of humans">
            <a:extLst>
              <a:ext uri="{FF2B5EF4-FFF2-40B4-BE49-F238E27FC236}">
                <a16:creationId xmlns:a16="http://schemas.microsoft.com/office/drawing/2014/main" id="{4E1091AE-3A81-025E-C77A-F12E754B76ED}"/>
              </a:ext>
            </a:extLst>
          </p:cNvPr>
          <p:cNvPicPr>
            <a:picLocks noChangeAspect="1"/>
          </p:cNvPicPr>
          <p:nvPr/>
        </p:nvPicPr>
        <p:blipFill>
          <a:blip r:embed="rId2"/>
          <a:srcRect l="24334" r="23843" b="-1"/>
          <a:stretch>
            <a:fillRect/>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36687541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4126301-BA00-0233-CE62-DBA452E91E96}"/>
              </a:ext>
            </a:extLst>
          </p:cNvPr>
          <p:cNvSpPr>
            <a:spLocks noGrp="1"/>
          </p:cNvSpPr>
          <p:nvPr>
            <p:ph type="title"/>
          </p:nvPr>
        </p:nvSpPr>
        <p:spPr>
          <a:xfrm>
            <a:off x="6162259" y="893763"/>
            <a:ext cx="4691478" cy="1587444"/>
          </a:xfrm>
        </p:spPr>
        <p:txBody>
          <a:bodyPr anchor="b">
            <a:normAutofit/>
          </a:bodyPr>
          <a:lstStyle/>
          <a:p>
            <a:pPr>
              <a:lnSpc>
                <a:spcPct val="120000"/>
              </a:lnSpc>
            </a:pPr>
            <a:r>
              <a:rPr lang="en-US" sz="2700" b="0">
                <a:ea typeface="+mj-lt"/>
                <a:cs typeface="+mj-lt"/>
              </a:rPr>
              <a:t>Balancing Management and Employee Rights</a:t>
            </a:r>
            <a:endParaRPr lang="en-US" sz="2700"/>
          </a:p>
        </p:txBody>
      </p:sp>
      <p:sp>
        <p:nvSpPr>
          <p:cNvPr id="23" name="Freeform: Shape 22">
            <a:extLst>
              <a:ext uri="{FF2B5EF4-FFF2-40B4-BE49-F238E27FC236}">
                <a16:creationId xmlns:a16="http://schemas.microsoft.com/office/drawing/2014/main" id="{9F87E4D0-D347-4DA8-81D7-104733308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293" y="1074738"/>
            <a:ext cx="4906732" cy="467981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9DC9CEF6-58E1-4D78-BBBE-76F779AD9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555" y="898498"/>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47AF1248-67F7-4FEF-8D1D-FE33661A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266" y="993913"/>
            <a:ext cx="5101442" cy="485195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7" name="Graphic 6" descr="Scales of Justice">
            <a:extLst>
              <a:ext uri="{FF2B5EF4-FFF2-40B4-BE49-F238E27FC236}">
                <a16:creationId xmlns:a16="http://schemas.microsoft.com/office/drawing/2014/main" id="{79C7EA3B-D5D7-3D62-8EDE-AA950BE4F9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8629" y="1932465"/>
            <a:ext cx="2883754" cy="2883754"/>
          </a:xfrm>
          <a:prstGeom prst="rect">
            <a:avLst/>
          </a:prstGeom>
        </p:spPr>
      </p:pic>
      <p:sp>
        <p:nvSpPr>
          <p:cNvPr id="3" name="Content Placeholder 2">
            <a:extLst>
              <a:ext uri="{FF2B5EF4-FFF2-40B4-BE49-F238E27FC236}">
                <a16:creationId xmlns:a16="http://schemas.microsoft.com/office/drawing/2014/main" id="{18BCA5FC-4A38-534C-E055-3B18100E0775}"/>
              </a:ext>
            </a:extLst>
          </p:cNvPr>
          <p:cNvSpPr>
            <a:spLocks noGrp="1"/>
          </p:cNvSpPr>
          <p:nvPr>
            <p:ph idx="1"/>
          </p:nvPr>
        </p:nvSpPr>
        <p:spPr>
          <a:xfrm>
            <a:off x="6162260" y="2721030"/>
            <a:ext cx="4691478" cy="3243207"/>
          </a:xfrm>
        </p:spPr>
        <p:txBody>
          <a:bodyPr vert="horz" lIns="109728" tIns="109728" rIns="109728" bIns="91440" rtlCol="0" anchor="t">
            <a:normAutofit/>
          </a:bodyPr>
          <a:lstStyle/>
          <a:p>
            <a:pPr>
              <a:lnSpc>
                <a:spcPct val="130000"/>
              </a:lnSpc>
            </a:pPr>
            <a:r>
              <a:rPr lang="en-US" sz="1100" b="1" dirty="0">
                <a:ea typeface="+mn-lt"/>
                <a:cs typeface="+mn-lt"/>
              </a:rPr>
              <a:t>Neither side has unlimited power.</a:t>
            </a:r>
            <a:endParaRPr lang="en-US" sz="1100" dirty="0">
              <a:ea typeface="Meiryo"/>
            </a:endParaRPr>
          </a:p>
          <a:p>
            <a:pPr marL="285750" indent="-285750">
              <a:lnSpc>
                <a:spcPct val="130000"/>
              </a:lnSpc>
              <a:buFont typeface="Arial"/>
              <a:buChar char="•"/>
            </a:pPr>
            <a:r>
              <a:rPr lang="en-US" sz="1100" dirty="0">
                <a:ea typeface="+mn-lt"/>
                <a:cs typeface="+mn-lt"/>
              </a:rPr>
              <a:t>Interpretation requires finding balance between reserved management rights and negotiated employee protections.</a:t>
            </a:r>
            <a:endParaRPr lang="en-US" sz="1100" dirty="0">
              <a:ea typeface="Meiryo"/>
            </a:endParaRPr>
          </a:p>
          <a:p>
            <a:pPr>
              <a:lnSpc>
                <a:spcPct val="130000"/>
              </a:lnSpc>
            </a:pPr>
            <a:r>
              <a:rPr lang="en-US" sz="1100" b="1" dirty="0">
                <a:ea typeface="+mn-lt"/>
                <a:cs typeface="+mn-lt"/>
              </a:rPr>
              <a:t>Arbitrators look for:</a:t>
            </a:r>
            <a:endParaRPr lang="en-US" sz="1100" dirty="0">
              <a:ea typeface="Meiryo"/>
            </a:endParaRPr>
          </a:p>
          <a:p>
            <a:pPr marL="285750" indent="-285750">
              <a:lnSpc>
                <a:spcPct val="130000"/>
              </a:lnSpc>
              <a:buFont typeface="Arial"/>
              <a:buChar char="•"/>
            </a:pPr>
            <a:r>
              <a:rPr lang="en-US" sz="1100" dirty="0">
                <a:ea typeface="+mn-lt"/>
                <a:cs typeface="+mn-lt"/>
              </a:rPr>
              <a:t>Contract language first.</a:t>
            </a:r>
            <a:endParaRPr lang="en-US" sz="1100" dirty="0">
              <a:ea typeface="Meiryo"/>
            </a:endParaRPr>
          </a:p>
          <a:p>
            <a:pPr marL="285750" indent="-285750">
              <a:lnSpc>
                <a:spcPct val="130000"/>
              </a:lnSpc>
              <a:buFont typeface="Arial"/>
              <a:buChar char="•"/>
            </a:pPr>
            <a:r>
              <a:rPr lang="en-US" sz="1100" dirty="0">
                <a:ea typeface="+mn-lt"/>
                <a:cs typeface="+mn-lt"/>
              </a:rPr>
              <a:t>Whether management’s action was reasonable and consistent with past practice.</a:t>
            </a:r>
            <a:endParaRPr lang="en-US" sz="1100">
              <a:ea typeface="Meiryo"/>
            </a:endParaRPr>
          </a:p>
          <a:p>
            <a:pPr marL="285750" indent="-285750">
              <a:lnSpc>
                <a:spcPct val="130000"/>
              </a:lnSpc>
              <a:buFont typeface="Arial"/>
              <a:buChar char="•"/>
            </a:pPr>
            <a:r>
              <a:rPr lang="en-US" sz="1100" dirty="0">
                <a:ea typeface="+mn-lt"/>
                <a:cs typeface="+mn-lt"/>
              </a:rPr>
              <a:t>Whether employee rights were respected and upheld.</a:t>
            </a:r>
            <a:endParaRPr lang="en-US" sz="1100" dirty="0"/>
          </a:p>
          <a:p>
            <a:pPr>
              <a:lnSpc>
                <a:spcPct val="130000"/>
              </a:lnSpc>
            </a:pPr>
            <a:endParaRPr lang="en-US" sz="1100">
              <a:ea typeface="Meiryo"/>
            </a:endParaRPr>
          </a:p>
        </p:txBody>
      </p:sp>
    </p:spTree>
    <p:extLst>
      <p:ext uri="{BB962C8B-B14F-4D97-AF65-F5344CB8AC3E}">
        <p14:creationId xmlns:p14="http://schemas.microsoft.com/office/powerpoint/2010/main" val="104440188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B2747233-1165-C51D-1895-1FB71F289212}"/>
              </a:ext>
            </a:extLst>
          </p:cNvPr>
          <p:cNvSpPr>
            <a:spLocks noGrp="1"/>
          </p:cNvSpPr>
          <p:nvPr>
            <p:ph type="title"/>
          </p:nvPr>
        </p:nvSpPr>
        <p:spPr>
          <a:xfrm>
            <a:off x="5676155" y="442913"/>
            <a:ext cx="6181904" cy="1639888"/>
          </a:xfrm>
        </p:spPr>
        <p:txBody>
          <a:bodyPr vert="horz" lIns="109728" tIns="109728" rIns="109728" bIns="91440" rtlCol="0" anchor="ctr">
            <a:noAutofit/>
          </a:bodyPr>
          <a:lstStyle/>
          <a:p>
            <a:pPr algn="ctr"/>
            <a:r>
              <a:rPr lang="en-US" sz="4000" b="0" dirty="0">
                <a:ea typeface="+mj-lt"/>
                <a:cs typeface="+mj-lt"/>
              </a:rPr>
              <a:t>Case Example: Schedule Changes</a:t>
            </a:r>
            <a:endParaRPr lang="en-US" sz="4000" dirty="0">
              <a:ea typeface="Meiryo"/>
            </a:endParaRPr>
          </a:p>
        </p:txBody>
      </p:sp>
      <p:grpSp>
        <p:nvGrpSpPr>
          <p:cNvPr id="19" name="Group 18">
            <a:extLst>
              <a:ext uri="{FF2B5EF4-FFF2-40B4-BE49-F238E27FC236}">
                <a16:creationId xmlns:a16="http://schemas.microsoft.com/office/drawing/2014/main" id="{57E5BCCD-DB23-4AD8-B850-9154AAE91E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5566001" cy="6858000"/>
            <a:chOff x="6505773" y="0"/>
            <a:chExt cx="5566001" cy="6858000"/>
          </a:xfrm>
        </p:grpSpPr>
        <p:sp>
          <p:nvSpPr>
            <p:cNvPr id="20" name="Freeform: Shape 19">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865823"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50577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6719069"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pic>
        <p:nvPicPr>
          <p:cNvPr id="5" name="Picture 4" descr="A cartoon bee holding a wand&#10;&#10;AI-generated content may be incorrect.">
            <a:extLst>
              <a:ext uri="{FF2B5EF4-FFF2-40B4-BE49-F238E27FC236}">
                <a16:creationId xmlns:a16="http://schemas.microsoft.com/office/drawing/2014/main" id="{5B41C9B3-A140-2515-C970-DA52F227BA6F}"/>
              </a:ext>
            </a:extLst>
          </p:cNvPr>
          <p:cNvPicPr>
            <a:picLocks noChangeAspect="1"/>
          </p:cNvPicPr>
          <p:nvPr/>
        </p:nvPicPr>
        <p:blipFill>
          <a:blip r:embed="rId2"/>
          <a:stretch>
            <a:fillRect/>
          </a:stretch>
        </p:blipFill>
        <p:spPr>
          <a:xfrm>
            <a:off x="799607" y="1598349"/>
            <a:ext cx="3249406" cy="3661302"/>
          </a:xfrm>
          <a:prstGeom prst="rect">
            <a:avLst/>
          </a:prstGeom>
        </p:spPr>
      </p:pic>
      <p:sp>
        <p:nvSpPr>
          <p:cNvPr id="3" name="Content Placeholder 2">
            <a:extLst>
              <a:ext uri="{FF2B5EF4-FFF2-40B4-BE49-F238E27FC236}">
                <a16:creationId xmlns:a16="http://schemas.microsoft.com/office/drawing/2014/main" id="{81B90FA5-9201-4A48-EAC7-56A5C2EF4701}"/>
              </a:ext>
            </a:extLst>
          </p:cNvPr>
          <p:cNvSpPr>
            <a:spLocks noGrp="1"/>
          </p:cNvSpPr>
          <p:nvPr>
            <p:ph idx="1"/>
          </p:nvPr>
        </p:nvSpPr>
        <p:spPr>
          <a:xfrm>
            <a:off x="5676155" y="2312988"/>
            <a:ext cx="6181904" cy="4106333"/>
          </a:xfrm>
        </p:spPr>
        <p:txBody>
          <a:bodyPr vert="horz" lIns="109728" tIns="109728" rIns="109728" bIns="91440" rtlCol="0" anchor="t">
            <a:normAutofit/>
          </a:bodyPr>
          <a:lstStyle/>
          <a:p>
            <a:pPr>
              <a:lnSpc>
                <a:spcPct val="130000"/>
              </a:lnSpc>
            </a:pPr>
            <a:r>
              <a:rPr lang="en-US" sz="1400" b="1" dirty="0">
                <a:ea typeface="+mn-lt"/>
                <a:cs typeface="+mn-lt"/>
              </a:rPr>
              <a:t>Scenario:</a:t>
            </a:r>
            <a:endParaRPr lang="en-US" sz="1400">
              <a:ea typeface="Meiryo"/>
            </a:endParaRPr>
          </a:p>
          <a:p>
            <a:pPr marL="285750" indent="-285750">
              <a:lnSpc>
                <a:spcPct val="130000"/>
              </a:lnSpc>
              <a:buFont typeface="Arial"/>
              <a:buChar char="•"/>
            </a:pPr>
            <a:r>
              <a:rPr lang="en-US" sz="1400" dirty="0">
                <a:ea typeface="+mn-lt"/>
                <a:cs typeface="+mn-lt"/>
              </a:rPr>
              <a:t>Article 23 (Hours of Work) of the 2022 National Agreement says:</a:t>
            </a:r>
            <a:endParaRPr lang="en-US" sz="1400">
              <a:ea typeface="Meiryo"/>
            </a:endParaRPr>
          </a:p>
          <a:p>
            <a:pPr marL="285750" lvl="1" indent="-285750">
              <a:lnSpc>
                <a:spcPct val="130000"/>
              </a:lnSpc>
              <a:buFont typeface="Arial"/>
              <a:buChar char="•"/>
            </a:pPr>
            <a:r>
              <a:rPr lang="en-US" sz="1400" i="1" dirty="0">
                <a:ea typeface="+mn-lt"/>
                <a:cs typeface="+mn-lt"/>
              </a:rPr>
              <a:t>“The Employer will make reasonable efforts to provide two weeks’ notice prior to changing an employee’s regularly scheduled workweek.”</a:t>
            </a:r>
            <a:endParaRPr lang="en-US" sz="1400">
              <a:ea typeface="Meiryo"/>
            </a:endParaRPr>
          </a:p>
          <a:p>
            <a:pPr marL="285750" indent="-285750">
              <a:lnSpc>
                <a:spcPct val="130000"/>
              </a:lnSpc>
              <a:buFont typeface="Arial"/>
              <a:buChar char="•"/>
            </a:pPr>
            <a:r>
              <a:rPr lang="en-US" sz="1400" dirty="0">
                <a:ea typeface="+mn-lt"/>
                <a:cs typeface="+mn-lt"/>
              </a:rPr>
              <a:t>Management notifies employees on Friday that their shifts will change starting Monday.</a:t>
            </a:r>
            <a:endParaRPr lang="en-US" sz="1400">
              <a:ea typeface="Meiryo"/>
            </a:endParaRPr>
          </a:p>
          <a:p>
            <a:pPr marL="285750" indent="-285750">
              <a:lnSpc>
                <a:spcPct val="130000"/>
              </a:lnSpc>
              <a:buFont typeface="Arial"/>
              <a:buChar char="•"/>
            </a:pPr>
            <a:r>
              <a:rPr lang="en-US" sz="1400" dirty="0">
                <a:ea typeface="+mn-lt"/>
                <a:cs typeface="+mn-lt"/>
              </a:rPr>
              <a:t>Employees claim this violates their rights under the contract.</a:t>
            </a:r>
            <a:endParaRPr lang="en-US" sz="1400">
              <a:ea typeface="Meiryo"/>
            </a:endParaRPr>
          </a:p>
          <a:p>
            <a:pPr marL="285750" indent="-285750">
              <a:lnSpc>
                <a:spcPct val="130000"/>
              </a:lnSpc>
              <a:buFont typeface="Arial"/>
              <a:buChar char="•"/>
            </a:pPr>
            <a:r>
              <a:rPr lang="en-US" sz="1400" dirty="0">
                <a:ea typeface="+mn-lt"/>
                <a:cs typeface="+mn-lt"/>
              </a:rPr>
              <a:t>Management argues: Emergencies and operational needs allow flexibility under management rights.</a:t>
            </a:r>
            <a:endParaRPr lang="en-US" sz="1400" dirty="0"/>
          </a:p>
          <a:p>
            <a:pPr>
              <a:lnSpc>
                <a:spcPct val="130000"/>
              </a:lnSpc>
            </a:pPr>
            <a:endParaRPr lang="en-US" sz="1100">
              <a:ea typeface="Meiryo"/>
            </a:endParaRPr>
          </a:p>
        </p:txBody>
      </p:sp>
    </p:spTree>
    <p:extLst>
      <p:ext uri="{BB962C8B-B14F-4D97-AF65-F5344CB8AC3E}">
        <p14:creationId xmlns:p14="http://schemas.microsoft.com/office/powerpoint/2010/main" val="227270599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54C89C-373F-47FC-BB73-6842E569C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6DAF2BA-7359-6AD3-3342-76F0CF77F499}"/>
              </a:ext>
            </a:extLst>
          </p:cNvPr>
          <p:cNvSpPr>
            <a:spLocks noGrp="1"/>
          </p:cNvSpPr>
          <p:nvPr>
            <p:ph type="title"/>
          </p:nvPr>
        </p:nvSpPr>
        <p:spPr>
          <a:xfrm>
            <a:off x="8462963" y="1314450"/>
            <a:ext cx="3213279" cy="4229100"/>
          </a:xfrm>
        </p:spPr>
        <p:txBody>
          <a:bodyPr anchor="ctr">
            <a:normAutofit/>
          </a:bodyPr>
          <a:lstStyle/>
          <a:p>
            <a:r>
              <a:rPr lang="en-US" b="0" dirty="0">
                <a:ea typeface="+mj-lt"/>
                <a:cs typeface="+mj-lt"/>
              </a:rPr>
              <a:t>Question for Stewards</a:t>
            </a:r>
            <a:endParaRPr lang="en-US" dirty="0"/>
          </a:p>
        </p:txBody>
      </p:sp>
      <p:sp>
        <p:nvSpPr>
          <p:cNvPr id="11" name="Freeform: Shape 10">
            <a:extLst>
              <a:ext uri="{FF2B5EF4-FFF2-40B4-BE49-F238E27FC236}">
                <a16:creationId xmlns:a16="http://schemas.microsoft.com/office/drawing/2014/main" id="{FF100C7F-5272-46AB-9FC7-E66059915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28027" cy="6858000"/>
          </a:xfrm>
          <a:custGeom>
            <a:avLst/>
            <a:gdLst>
              <a:gd name="connsiteX0" fmla="*/ 0 w 7128027"/>
              <a:gd name="connsiteY0" fmla="*/ 0 h 6858000"/>
              <a:gd name="connsiteX1" fmla="*/ 333951 w 7128027"/>
              <a:gd name="connsiteY1" fmla="*/ 0 h 6858000"/>
              <a:gd name="connsiteX2" fmla="*/ 1220030 w 7128027"/>
              <a:gd name="connsiteY2" fmla="*/ 0 h 6858000"/>
              <a:gd name="connsiteX3" fmla="*/ 1345471 w 7128027"/>
              <a:gd name="connsiteY3" fmla="*/ 0 h 6858000"/>
              <a:gd name="connsiteX4" fmla="*/ 2838612 w 7128027"/>
              <a:gd name="connsiteY4" fmla="*/ 0 h 6858000"/>
              <a:gd name="connsiteX5" fmla="*/ 5505004 w 7128027"/>
              <a:gd name="connsiteY5" fmla="*/ 0 h 6858000"/>
              <a:gd name="connsiteX6" fmla="*/ 5527128 w 7128027"/>
              <a:gd name="connsiteY6" fmla="*/ 14997 h 6858000"/>
              <a:gd name="connsiteX7" fmla="*/ 7128027 w 7128027"/>
              <a:gd name="connsiteY7" fmla="*/ 3621656 h 6858000"/>
              <a:gd name="connsiteX8" fmla="*/ 5253677 w 7128027"/>
              <a:gd name="connsiteY8" fmla="*/ 6374814 h 6858000"/>
              <a:gd name="connsiteX9" fmla="*/ 4737029 w 7128027"/>
              <a:gd name="connsiteY9" fmla="*/ 6780599 h 6858000"/>
              <a:gd name="connsiteX10" fmla="*/ 4625273 w 7128027"/>
              <a:gd name="connsiteY10" fmla="*/ 6858000 h 6858000"/>
              <a:gd name="connsiteX11" fmla="*/ 2838612 w 7128027"/>
              <a:gd name="connsiteY11" fmla="*/ 6858000 h 6858000"/>
              <a:gd name="connsiteX12" fmla="*/ 1220030 w 7128027"/>
              <a:gd name="connsiteY12" fmla="*/ 6858000 h 6858000"/>
              <a:gd name="connsiteX13" fmla="*/ 1037077 w 7128027"/>
              <a:gd name="connsiteY13" fmla="*/ 6858000 h 6858000"/>
              <a:gd name="connsiteX14" fmla="*/ 333951 w 7128027"/>
              <a:gd name="connsiteY14" fmla="*/ 6858000 h 6858000"/>
              <a:gd name="connsiteX15" fmla="*/ 0 w 7128027"/>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28027" h="6858000">
                <a:moveTo>
                  <a:pt x="0" y="0"/>
                </a:moveTo>
                <a:lnTo>
                  <a:pt x="333951" y="0"/>
                </a:lnTo>
                <a:lnTo>
                  <a:pt x="1220030" y="0"/>
                </a:lnTo>
                <a:lnTo>
                  <a:pt x="1345471" y="0"/>
                </a:lnTo>
                <a:lnTo>
                  <a:pt x="2838612" y="0"/>
                </a:lnTo>
                <a:lnTo>
                  <a:pt x="5505004" y="0"/>
                </a:lnTo>
                <a:lnTo>
                  <a:pt x="5527128" y="14997"/>
                </a:lnTo>
                <a:cubicBezTo>
                  <a:pt x="6554291" y="754641"/>
                  <a:pt x="7128027" y="2093192"/>
                  <a:pt x="7128027" y="3621656"/>
                </a:cubicBezTo>
                <a:cubicBezTo>
                  <a:pt x="7128027" y="4969131"/>
                  <a:pt x="6199302" y="5602839"/>
                  <a:pt x="5253677" y="6374814"/>
                </a:cubicBezTo>
                <a:cubicBezTo>
                  <a:pt x="5081474" y="6515397"/>
                  <a:pt x="4910847" y="6653108"/>
                  <a:pt x="4737029" y="6780599"/>
                </a:cubicBezTo>
                <a:lnTo>
                  <a:pt x="4625273" y="6858000"/>
                </a:lnTo>
                <a:lnTo>
                  <a:pt x="2838612" y="6858000"/>
                </a:lnTo>
                <a:lnTo>
                  <a:pt x="1220030" y="6858000"/>
                </a:lnTo>
                <a:lnTo>
                  <a:pt x="1037077" y="6858000"/>
                </a:lnTo>
                <a:lnTo>
                  <a:pt x="333951"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4FEA6D5-DF59-4E15-B19F-159D0588B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57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36C8C9E5-F937-44A5-A519-EA719F03E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57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aphicFrame>
        <p:nvGraphicFramePr>
          <p:cNvPr id="5" name="Content Placeholder 2">
            <a:extLst>
              <a:ext uri="{FF2B5EF4-FFF2-40B4-BE49-F238E27FC236}">
                <a16:creationId xmlns:a16="http://schemas.microsoft.com/office/drawing/2014/main" id="{7E55C75F-5C5A-C3DB-2772-C6674A6D30DC}"/>
              </a:ext>
            </a:extLst>
          </p:cNvPr>
          <p:cNvGraphicFramePr>
            <a:graphicFrameLocks noGrp="1"/>
          </p:cNvGraphicFramePr>
          <p:nvPr>
            <p:ph idx="1"/>
            <p:extLst>
              <p:ext uri="{D42A27DB-BD31-4B8C-83A1-F6EECF244321}">
                <p14:modId xmlns:p14="http://schemas.microsoft.com/office/powerpoint/2010/main" val="18882167"/>
              </p:ext>
            </p:extLst>
          </p:nvPr>
        </p:nvGraphicFramePr>
        <p:xfrm>
          <a:off x="298017" y="815976"/>
          <a:ext cx="6105526" cy="4867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40827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37C7908-A85D-B74D-99F2-282B56F37629}"/>
              </a:ext>
            </a:extLst>
          </p:cNvPr>
          <p:cNvSpPr>
            <a:spLocks noGrp="1"/>
          </p:cNvSpPr>
          <p:nvPr>
            <p:ph type="title"/>
          </p:nvPr>
        </p:nvSpPr>
        <p:spPr>
          <a:xfrm>
            <a:off x="992518" y="506413"/>
            <a:ext cx="5271804" cy="973138"/>
          </a:xfrm>
        </p:spPr>
        <p:txBody>
          <a:bodyPr anchor="b">
            <a:normAutofit/>
          </a:bodyPr>
          <a:lstStyle/>
          <a:p>
            <a:r>
              <a:rPr lang="en-US" sz="3600" b="0" dirty="0">
                <a:ea typeface="+mj-lt"/>
                <a:cs typeface="+mj-lt"/>
              </a:rPr>
              <a:t>Discussion &amp; Answer</a:t>
            </a:r>
            <a:endParaRPr lang="en-US" sz="3600" dirty="0"/>
          </a:p>
        </p:txBody>
      </p:sp>
      <p:sp>
        <p:nvSpPr>
          <p:cNvPr id="3" name="Content Placeholder 2">
            <a:extLst>
              <a:ext uri="{FF2B5EF4-FFF2-40B4-BE49-F238E27FC236}">
                <a16:creationId xmlns:a16="http://schemas.microsoft.com/office/drawing/2014/main" id="{8DC7F6D4-0BB8-BF12-1A0B-C9B19C83A14E}"/>
              </a:ext>
            </a:extLst>
          </p:cNvPr>
          <p:cNvSpPr>
            <a:spLocks noGrp="1"/>
          </p:cNvSpPr>
          <p:nvPr>
            <p:ph idx="1"/>
          </p:nvPr>
        </p:nvSpPr>
        <p:spPr>
          <a:xfrm>
            <a:off x="759686" y="1804988"/>
            <a:ext cx="5991470" cy="4180416"/>
          </a:xfrm>
        </p:spPr>
        <p:txBody>
          <a:bodyPr vert="horz" lIns="109728" tIns="109728" rIns="109728" bIns="91440" rtlCol="0" anchor="t">
            <a:normAutofit/>
          </a:bodyPr>
          <a:lstStyle/>
          <a:p>
            <a:pPr>
              <a:lnSpc>
                <a:spcPct val="130000"/>
              </a:lnSpc>
            </a:pPr>
            <a:r>
              <a:rPr lang="en-US" sz="1100" b="1" dirty="0">
                <a:ea typeface="+mn-lt"/>
                <a:cs typeface="+mn-lt"/>
              </a:rPr>
              <a:t>Applying Interpretation Tools:</a:t>
            </a:r>
            <a:endParaRPr lang="en-US" sz="1100">
              <a:ea typeface="Meiryo"/>
            </a:endParaRPr>
          </a:p>
          <a:p>
            <a:pPr marL="285750" indent="-285750">
              <a:lnSpc>
                <a:spcPct val="130000"/>
              </a:lnSpc>
              <a:buFont typeface="Arial"/>
              <a:buChar char="•"/>
            </a:pPr>
            <a:r>
              <a:rPr lang="en-US" sz="1100" b="1" dirty="0">
                <a:ea typeface="+mn-lt"/>
                <a:cs typeface="+mn-lt"/>
              </a:rPr>
              <a:t>Plain Meaning:</a:t>
            </a:r>
            <a:r>
              <a:rPr lang="en-US" sz="1100" dirty="0">
                <a:ea typeface="+mn-lt"/>
                <a:cs typeface="+mn-lt"/>
              </a:rPr>
              <a:t> “Reasonable efforts” does not equal an absolute guarantee of two weeks’ notice.</a:t>
            </a:r>
            <a:endParaRPr lang="en-US" sz="1100">
              <a:ea typeface="Meiryo"/>
            </a:endParaRPr>
          </a:p>
          <a:p>
            <a:pPr marL="285750" indent="-285750">
              <a:lnSpc>
                <a:spcPct val="130000"/>
              </a:lnSpc>
              <a:buFont typeface="Arial"/>
              <a:buChar char="•"/>
            </a:pPr>
            <a:r>
              <a:rPr lang="en-US" sz="1100" b="1" dirty="0">
                <a:ea typeface="+mn-lt"/>
                <a:cs typeface="+mn-lt"/>
              </a:rPr>
              <a:t>Context:</a:t>
            </a:r>
            <a:r>
              <a:rPr lang="en-US" sz="1100" dirty="0">
                <a:ea typeface="+mn-lt"/>
                <a:cs typeface="+mn-lt"/>
              </a:rPr>
              <a:t> The full article allows operational flexibility.</a:t>
            </a:r>
            <a:endParaRPr lang="en-US" sz="1100">
              <a:ea typeface="Meiryo"/>
            </a:endParaRPr>
          </a:p>
          <a:p>
            <a:pPr marL="285750" indent="-285750">
              <a:lnSpc>
                <a:spcPct val="130000"/>
              </a:lnSpc>
              <a:buFont typeface="Arial"/>
              <a:buChar char="•"/>
            </a:pPr>
            <a:r>
              <a:rPr lang="en-US" sz="1100" b="1" dirty="0">
                <a:ea typeface="+mn-lt"/>
                <a:cs typeface="+mn-lt"/>
              </a:rPr>
              <a:t>Past Practice:</a:t>
            </a:r>
            <a:r>
              <a:rPr lang="en-US" sz="1100" dirty="0">
                <a:ea typeface="+mn-lt"/>
                <a:cs typeface="+mn-lt"/>
              </a:rPr>
              <a:t> If management rarely provides two weeks’ notice, that weakens the union’s case. If they usually do, sudden changes may violate expectations.</a:t>
            </a:r>
            <a:endParaRPr lang="en-US" sz="1100">
              <a:ea typeface="Meiryo"/>
            </a:endParaRPr>
          </a:p>
          <a:p>
            <a:pPr marL="285750" indent="-285750">
              <a:lnSpc>
                <a:spcPct val="130000"/>
              </a:lnSpc>
              <a:buFont typeface="Arial"/>
              <a:buChar char="•"/>
            </a:pPr>
            <a:r>
              <a:rPr lang="en-US" sz="1100" b="1" dirty="0">
                <a:ea typeface="+mn-lt"/>
                <a:cs typeface="+mn-lt"/>
              </a:rPr>
              <a:t>Balance:</a:t>
            </a:r>
            <a:r>
              <a:rPr lang="en-US" sz="1100" dirty="0">
                <a:ea typeface="+mn-lt"/>
                <a:cs typeface="+mn-lt"/>
              </a:rPr>
              <a:t> Management rights permit schedule changes, but they must make good-faith efforts to meet notice requirements.</a:t>
            </a:r>
            <a:endParaRPr lang="en-US" sz="1100">
              <a:ea typeface="Meiryo"/>
            </a:endParaRPr>
          </a:p>
          <a:p>
            <a:pPr>
              <a:lnSpc>
                <a:spcPct val="130000"/>
              </a:lnSpc>
            </a:pPr>
            <a:r>
              <a:rPr lang="en-US" sz="1100" b="1" dirty="0">
                <a:ea typeface="+mn-lt"/>
                <a:cs typeface="+mn-lt"/>
              </a:rPr>
              <a:t>Likely Interpretation:</a:t>
            </a:r>
            <a:endParaRPr lang="en-US" sz="1100">
              <a:ea typeface="Meiryo"/>
            </a:endParaRPr>
          </a:p>
          <a:p>
            <a:pPr marL="285750" indent="-285750">
              <a:lnSpc>
                <a:spcPct val="130000"/>
              </a:lnSpc>
              <a:buFont typeface="Arial"/>
              <a:buChar char="•"/>
            </a:pPr>
            <a:r>
              <a:rPr lang="en-US" sz="1100" dirty="0">
                <a:ea typeface="+mn-lt"/>
                <a:cs typeface="+mn-lt"/>
              </a:rPr>
              <a:t>Employees cannot demand an ironclad two weeks’ notice in all cases, but the union can argue management failed its </a:t>
            </a:r>
            <a:r>
              <a:rPr lang="en-US" sz="1100" i="1" dirty="0">
                <a:ea typeface="+mn-lt"/>
                <a:cs typeface="+mn-lt"/>
              </a:rPr>
              <a:t>reasonable efforts</a:t>
            </a:r>
            <a:r>
              <a:rPr lang="en-US" sz="1100" dirty="0">
                <a:ea typeface="+mn-lt"/>
                <a:cs typeface="+mn-lt"/>
              </a:rPr>
              <a:t> obligation if no genuine justification is given.</a:t>
            </a:r>
            <a:endParaRPr lang="en-US" sz="1100" dirty="0"/>
          </a:p>
          <a:p>
            <a:pPr>
              <a:lnSpc>
                <a:spcPct val="130000"/>
              </a:lnSpc>
            </a:pPr>
            <a:endParaRPr lang="en-US" sz="900">
              <a:ea typeface="Meiryo"/>
            </a:endParaRPr>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group of people raising their hands in a classroom&#10;&#10;AI-generated content may be incorrect.">
            <a:extLst>
              <a:ext uri="{FF2B5EF4-FFF2-40B4-BE49-F238E27FC236}">
                <a16:creationId xmlns:a16="http://schemas.microsoft.com/office/drawing/2014/main" id="{428DBF6E-93A3-CA6D-C0F3-6AC147E2B9B3}"/>
              </a:ext>
            </a:extLst>
          </p:cNvPr>
          <p:cNvPicPr>
            <a:picLocks noChangeAspect="1"/>
          </p:cNvPicPr>
          <p:nvPr/>
        </p:nvPicPr>
        <p:blipFill>
          <a:blip r:embed="rId2"/>
          <a:srcRect l="29444" r="21096" b="-1"/>
          <a:stretch>
            <a:fillRect/>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350905177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ECC5332-45A8-3C01-2A33-CBC7066AA341}"/>
              </a:ext>
            </a:extLst>
          </p:cNvPr>
          <p:cNvSpPr>
            <a:spLocks noGrp="1"/>
          </p:cNvSpPr>
          <p:nvPr>
            <p:ph type="title"/>
          </p:nvPr>
        </p:nvSpPr>
        <p:spPr>
          <a:xfrm>
            <a:off x="992518" y="442913"/>
            <a:ext cx="5271804" cy="1639888"/>
          </a:xfrm>
        </p:spPr>
        <p:txBody>
          <a:bodyPr anchor="b">
            <a:normAutofit/>
          </a:bodyPr>
          <a:lstStyle/>
          <a:p>
            <a:r>
              <a:rPr lang="en-US" b="0" dirty="0">
                <a:ea typeface="+mj-lt"/>
                <a:cs typeface="+mj-lt"/>
              </a:rPr>
              <a:t>Arbitrator Principles: Key Rules</a:t>
            </a:r>
            <a:endParaRPr lang="en-US" dirty="0"/>
          </a:p>
        </p:txBody>
      </p:sp>
      <p:sp>
        <p:nvSpPr>
          <p:cNvPr id="3" name="Content Placeholder 2">
            <a:extLst>
              <a:ext uri="{FF2B5EF4-FFF2-40B4-BE49-F238E27FC236}">
                <a16:creationId xmlns:a16="http://schemas.microsoft.com/office/drawing/2014/main" id="{794E6D05-D2AD-2BFA-D303-278F5693D889}"/>
              </a:ext>
            </a:extLst>
          </p:cNvPr>
          <p:cNvSpPr>
            <a:spLocks noGrp="1"/>
          </p:cNvSpPr>
          <p:nvPr>
            <p:ph idx="1"/>
          </p:nvPr>
        </p:nvSpPr>
        <p:spPr>
          <a:xfrm>
            <a:off x="992519" y="2312988"/>
            <a:ext cx="5271804" cy="3651250"/>
          </a:xfrm>
        </p:spPr>
        <p:txBody>
          <a:bodyPr vert="horz" lIns="109728" tIns="109728" rIns="109728" bIns="91440" rtlCol="0">
            <a:normAutofit/>
          </a:bodyPr>
          <a:lstStyle/>
          <a:p>
            <a:pPr marL="285750" indent="-285750">
              <a:lnSpc>
                <a:spcPct val="130000"/>
              </a:lnSpc>
              <a:buFont typeface="Arial"/>
              <a:buChar char="•"/>
            </a:pPr>
            <a:r>
              <a:rPr lang="en-US" sz="1400" b="1" dirty="0">
                <a:ea typeface="+mn-lt"/>
                <a:cs typeface="+mn-lt"/>
              </a:rPr>
              <a:t>Four Corners Rule:</a:t>
            </a:r>
            <a:r>
              <a:rPr lang="en-US" sz="1400" dirty="0">
                <a:ea typeface="+mn-lt"/>
                <a:cs typeface="+mn-lt"/>
              </a:rPr>
              <a:t> Interpretation begins and ends with the language inside the contract.</a:t>
            </a:r>
            <a:endParaRPr lang="en-US" sz="1400" dirty="0"/>
          </a:p>
          <a:p>
            <a:pPr marL="285750" indent="-285750">
              <a:lnSpc>
                <a:spcPct val="130000"/>
              </a:lnSpc>
              <a:buFont typeface="Arial"/>
              <a:buChar char="•"/>
            </a:pPr>
            <a:r>
              <a:rPr lang="en-US" sz="1400" b="1">
                <a:ea typeface="+mn-lt"/>
                <a:cs typeface="+mn-lt"/>
              </a:rPr>
              <a:t>Contra Proferentem:</a:t>
            </a:r>
            <a:r>
              <a:rPr lang="en-US" sz="1400">
                <a:ea typeface="+mn-lt"/>
                <a:cs typeface="+mn-lt"/>
              </a:rPr>
              <a:t> Ambiguities are interpreted against the drafter (usually management).</a:t>
            </a:r>
            <a:endParaRPr lang="en-US" sz="1400"/>
          </a:p>
          <a:p>
            <a:pPr marL="285750" indent="-285750">
              <a:lnSpc>
                <a:spcPct val="130000"/>
              </a:lnSpc>
              <a:buFont typeface="Arial"/>
              <a:buChar char="•"/>
            </a:pPr>
            <a:r>
              <a:rPr lang="en-US" sz="1400" b="1">
                <a:ea typeface="+mn-lt"/>
                <a:cs typeface="+mn-lt"/>
              </a:rPr>
              <a:t>Purpose Rule:</a:t>
            </a:r>
            <a:r>
              <a:rPr lang="en-US" sz="1400">
                <a:ea typeface="+mn-lt"/>
                <a:cs typeface="+mn-lt"/>
              </a:rPr>
              <a:t> Clauses are interpreted to fulfill the overall purpose of the agreement.</a:t>
            </a:r>
            <a:endParaRPr lang="en-US" sz="1400"/>
          </a:p>
          <a:p>
            <a:pPr marL="285750" indent="-285750">
              <a:lnSpc>
                <a:spcPct val="130000"/>
              </a:lnSpc>
              <a:buFont typeface="Arial"/>
              <a:buChar char="•"/>
            </a:pPr>
            <a:r>
              <a:rPr lang="en-US" sz="1400" b="1">
                <a:ea typeface="+mn-lt"/>
                <a:cs typeface="+mn-lt"/>
              </a:rPr>
              <a:t>Harmonization:</a:t>
            </a:r>
            <a:r>
              <a:rPr lang="en-US" sz="1400">
                <a:ea typeface="+mn-lt"/>
                <a:cs typeface="+mn-lt"/>
              </a:rPr>
              <a:t> Interpretations should make all parts of the contract work together, not conflict.</a:t>
            </a:r>
            <a:endParaRPr lang="en-US" sz="1400"/>
          </a:p>
          <a:p>
            <a:pPr>
              <a:lnSpc>
                <a:spcPct val="130000"/>
              </a:lnSpc>
            </a:pPr>
            <a:endParaRPr lang="en-US" sz="1400">
              <a:ea typeface="Meiryo"/>
            </a:endParaRPr>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cartoon chicken writing on a piece of paper&#10;&#10;AI-generated content may be incorrect.">
            <a:extLst>
              <a:ext uri="{FF2B5EF4-FFF2-40B4-BE49-F238E27FC236}">
                <a16:creationId xmlns:a16="http://schemas.microsoft.com/office/drawing/2014/main" id="{D9B3F2C0-2BDE-E0B3-6A11-3B327EB347F0}"/>
              </a:ext>
            </a:extLst>
          </p:cNvPr>
          <p:cNvPicPr>
            <a:picLocks noChangeAspect="1"/>
          </p:cNvPicPr>
          <p:nvPr/>
        </p:nvPicPr>
        <p:blipFill>
          <a:blip r:embed="rId2"/>
          <a:srcRect l="13654" r="13611"/>
          <a:stretch>
            <a:fillRect/>
          </a:stretch>
        </p:blipFill>
        <p:spPr>
          <a:xfrm>
            <a:off x="7563715" y="-222240"/>
            <a:ext cx="5813618" cy="7990406"/>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16423328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Right Triangle 4">
            <a:extLst>
              <a:ext uri="{FF2B5EF4-FFF2-40B4-BE49-F238E27FC236}">
                <a16:creationId xmlns:a16="http://schemas.microsoft.com/office/drawing/2014/main" id="{3D8EA7E3-F24E-9F94-1A35-0EA8E710798C}"/>
              </a:ext>
            </a:extLst>
          </p:cNvPr>
          <p:cNvSpPr/>
          <p:nvPr/>
        </p:nvSpPr>
        <p:spPr>
          <a:xfrm rot="10800000">
            <a:off x="289606" y="-755378"/>
            <a:ext cx="12698082" cy="14025317"/>
          </a:xfrm>
          <a:prstGeom prst="rtTriangle">
            <a:avLst/>
          </a:prstGeom>
          <a:solidFill>
            <a:schemeClr val="accent4">
              <a:lumMod val="60000"/>
              <a:lumOff val="40000"/>
            </a:schemeClr>
          </a:solidFill>
          <a:ln>
            <a:solidFill>
              <a:schemeClr val="accent5">
                <a:lumMod val="75000"/>
              </a:schemeClr>
            </a:solidFill>
          </a:ln>
          <a:effectLst>
            <a:outerShdw blurRad="190500" dist="444500">
              <a:srgbClr val="000000">
                <a:alpha val="34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FC42A4-CCF1-3029-E409-3DF87D1D35AE}"/>
              </a:ext>
            </a:extLst>
          </p:cNvPr>
          <p:cNvSpPr>
            <a:spLocks noGrp="1"/>
          </p:cNvSpPr>
          <p:nvPr>
            <p:ph type="title"/>
          </p:nvPr>
        </p:nvSpPr>
        <p:spPr>
          <a:xfrm>
            <a:off x="6162259" y="893763"/>
            <a:ext cx="4527965" cy="1587444"/>
          </a:xfrm>
        </p:spPr>
        <p:txBody>
          <a:bodyPr anchor="b">
            <a:normAutofit/>
          </a:bodyPr>
          <a:lstStyle/>
          <a:p>
            <a:r>
              <a:rPr lang="en-US" sz="3000" b="0">
                <a:ea typeface="+mj-lt"/>
                <a:cs typeface="+mj-lt"/>
              </a:rPr>
              <a:t>Arbitrator Principles: In Action</a:t>
            </a:r>
            <a:endParaRPr lang="en-US" sz="3000"/>
          </a:p>
        </p:txBody>
      </p:sp>
      <p:sp>
        <p:nvSpPr>
          <p:cNvPr id="28" name="Freeform: Shape 27">
            <a:extLst>
              <a:ext uri="{FF2B5EF4-FFF2-40B4-BE49-F238E27FC236}">
                <a16:creationId xmlns:a16="http://schemas.microsoft.com/office/drawing/2014/main" id="{9F87E4D0-D347-4DA8-81D7-104733308B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293" y="1074738"/>
            <a:ext cx="4906732" cy="467981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9DC9CEF6-58E1-4D78-BBBE-76F779AD9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7555" y="898498"/>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47AF1248-67F7-4FEF-8D1D-FE33661A9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266" y="993913"/>
            <a:ext cx="5101442" cy="4851950"/>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 name="Picture 3" descr="A cartoon panda with its mouth open&#10;&#10;AI-generated content may be incorrect.">
            <a:extLst>
              <a:ext uri="{FF2B5EF4-FFF2-40B4-BE49-F238E27FC236}">
                <a16:creationId xmlns:a16="http://schemas.microsoft.com/office/drawing/2014/main" id="{2FE105F2-E5F6-5008-39C6-1CAEE3533D63}"/>
              </a:ext>
            </a:extLst>
          </p:cNvPr>
          <p:cNvPicPr>
            <a:picLocks noChangeAspect="1"/>
          </p:cNvPicPr>
          <p:nvPr/>
        </p:nvPicPr>
        <p:blipFill>
          <a:blip r:embed="rId2"/>
          <a:srcRect r="-4" b="2939"/>
          <a:stretch>
            <a:fillRect/>
          </a:stretch>
        </p:blipFill>
        <p:spPr>
          <a:xfrm>
            <a:off x="1033670" y="1288109"/>
            <a:ext cx="4349282" cy="4221274"/>
          </a:xfrm>
          <a:custGeom>
            <a:avLst/>
            <a:gdLst/>
            <a:ahLst/>
            <a:cxnLst/>
            <a:rect l="l" t="t" r="r" b="b"/>
            <a:pathLst>
              <a:path w="4292584" h="4094066">
                <a:moveTo>
                  <a:pt x="2456537" y="0"/>
                </a:moveTo>
                <a:cubicBezTo>
                  <a:pt x="2738780" y="0"/>
                  <a:pt x="2998545" y="55066"/>
                  <a:pt x="3228742" y="163517"/>
                </a:cubicBezTo>
                <a:cubicBezTo>
                  <a:pt x="3444477" y="265234"/>
                  <a:pt x="3633959" y="413698"/>
                  <a:pt x="3791935" y="604700"/>
                </a:cubicBezTo>
                <a:cubicBezTo>
                  <a:pt x="4114802" y="995211"/>
                  <a:pt x="4292584" y="1550174"/>
                  <a:pt x="4292584" y="2167403"/>
                </a:cubicBezTo>
                <a:cubicBezTo>
                  <a:pt x="4292584" y="2413659"/>
                  <a:pt x="4223774" y="2611299"/>
                  <a:pt x="4069573" y="2808283"/>
                </a:cubicBezTo>
                <a:cubicBezTo>
                  <a:pt x="3908278" y="3014339"/>
                  <a:pt x="3665922" y="3204126"/>
                  <a:pt x="3409289" y="3405037"/>
                </a:cubicBezTo>
                <a:cubicBezTo>
                  <a:pt x="3361941" y="3442060"/>
                  <a:pt x="3313027" y="3480392"/>
                  <a:pt x="3264115" y="3519190"/>
                </a:cubicBezTo>
                <a:cubicBezTo>
                  <a:pt x="2826289" y="3866416"/>
                  <a:pt x="2506740" y="4094066"/>
                  <a:pt x="2071218" y="4094066"/>
                </a:cubicBezTo>
                <a:cubicBezTo>
                  <a:pt x="1407617" y="4094066"/>
                  <a:pt x="937645" y="3814621"/>
                  <a:pt x="499819" y="3159623"/>
                </a:cubicBezTo>
                <a:cubicBezTo>
                  <a:pt x="442524" y="3073891"/>
                  <a:pt x="386517" y="2995921"/>
                  <a:pt x="332353" y="2920566"/>
                </a:cubicBezTo>
                <a:cubicBezTo>
                  <a:pt x="107867" y="2608119"/>
                  <a:pt x="0" y="2445632"/>
                  <a:pt x="0" y="2167403"/>
                </a:cubicBezTo>
                <a:cubicBezTo>
                  <a:pt x="0" y="1891138"/>
                  <a:pt x="67612" y="1618236"/>
                  <a:pt x="200812" y="1356275"/>
                </a:cubicBezTo>
                <a:cubicBezTo>
                  <a:pt x="331156" y="1100015"/>
                  <a:pt x="517505" y="865448"/>
                  <a:pt x="754611" y="659299"/>
                </a:cubicBezTo>
                <a:cubicBezTo>
                  <a:pt x="987664" y="456610"/>
                  <a:pt x="1264470" y="289449"/>
                  <a:pt x="1555279" y="175950"/>
                </a:cubicBezTo>
                <a:cubicBezTo>
                  <a:pt x="1853918" y="59181"/>
                  <a:pt x="2157254" y="0"/>
                  <a:pt x="2456537" y="0"/>
                </a:cubicBezTo>
                <a:close/>
              </a:path>
            </a:pathLst>
          </a:custGeom>
        </p:spPr>
      </p:pic>
      <p:sp>
        <p:nvSpPr>
          <p:cNvPr id="3" name="Content Placeholder 2">
            <a:extLst>
              <a:ext uri="{FF2B5EF4-FFF2-40B4-BE49-F238E27FC236}">
                <a16:creationId xmlns:a16="http://schemas.microsoft.com/office/drawing/2014/main" id="{C80D2FDE-F930-DCDF-C96B-0DBC443C4657}"/>
              </a:ext>
            </a:extLst>
          </p:cNvPr>
          <p:cNvSpPr>
            <a:spLocks noGrp="1"/>
          </p:cNvSpPr>
          <p:nvPr>
            <p:ph idx="1"/>
          </p:nvPr>
        </p:nvSpPr>
        <p:spPr>
          <a:xfrm>
            <a:off x="6162260" y="2721030"/>
            <a:ext cx="4691478" cy="3243207"/>
          </a:xfrm>
        </p:spPr>
        <p:txBody>
          <a:bodyPr vert="horz" lIns="109728" tIns="109728" rIns="109728" bIns="91440" rtlCol="0" anchor="t">
            <a:normAutofit/>
          </a:bodyPr>
          <a:lstStyle/>
          <a:p>
            <a:pPr>
              <a:lnSpc>
                <a:spcPct val="130000"/>
              </a:lnSpc>
            </a:pPr>
            <a:r>
              <a:rPr lang="en-US" sz="1100" b="1" dirty="0">
                <a:ea typeface="+mn-lt"/>
                <a:cs typeface="+mn-lt"/>
              </a:rPr>
              <a:t>Ambiguity:</a:t>
            </a:r>
            <a:r>
              <a:rPr lang="en-US" sz="1100" dirty="0">
                <a:ea typeface="+mn-lt"/>
                <a:cs typeface="+mn-lt"/>
              </a:rPr>
              <a:t> “Employees may receive training.” → Arbitrator may look at past practice to clarify “may.”</a:t>
            </a:r>
            <a:endParaRPr lang="en-US" sz="1100" dirty="0">
              <a:ea typeface="Meiryo"/>
            </a:endParaRPr>
          </a:p>
          <a:p>
            <a:pPr>
              <a:lnSpc>
                <a:spcPct val="130000"/>
              </a:lnSpc>
            </a:pPr>
            <a:r>
              <a:rPr lang="en-US" sz="1100" b="1" dirty="0">
                <a:ea typeface="+mn-lt"/>
                <a:cs typeface="+mn-lt"/>
              </a:rPr>
              <a:t>Conflict:</a:t>
            </a:r>
            <a:r>
              <a:rPr lang="en-US" sz="1100" dirty="0">
                <a:ea typeface="+mn-lt"/>
                <a:cs typeface="+mn-lt"/>
              </a:rPr>
              <a:t> Overtime clause vs. scheduling clause → Arbitrator harmonizes so both provisions remain valid.</a:t>
            </a:r>
            <a:endParaRPr lang="en-US" sz="1100" dirty="0">
              <a:ea typeface="Meiryo"/>
            </a:endParaRPr>
          </a:p>
          <a:p>
            <a:pPr>
              <a:lnSpc>
                <a:spcPct val="130000"/>
              </a:lnSpc>
            </a:pPr>
            <a:r>
              <a:rPr lang="en-US" sz="1100" b="1" dirty="0">
                <a:ea typeface="+mn-lt"/>
                <a:cs typeface="+mn-lt"/>
              </a:rPr>
              <a:t>Absurd Result Avoidance:</a:t>
            </a:r>
            <a:r>
              <a:rPr lang="en-US" sz="1100" dirty="0">
                <a:ea typeface="+mn-lt"/>
                <a:cs typeface="+mn-lt"/>
              </a:rPr>
              <a:t> Contract cannot be interpreted in a way that makes compliance impossible.</a:t>
            </a:r>
            <a:endParaRPr lang="en-US" sz="1100" dirty="0">
              <a:ea typeface="Meiryo"/>
            </a:endParaRPr>
          </a:p>
          <a:p>
            <a:pPr>
              <a:lnSpc>
                <a:spcPct val="130000"/>
              </a:lnSpc>
            </a:pPr>
            <a:r>
              <a:rPr lang="en-US" sz="1100" b="1" dirty="0">
                <a:ea typeface="+mn-lt"/>
                <a:cs typeface="+mn-lt"/>
              </a:rPr>
              <a:t>Key Point:</a:t>
            </a:r>
            <a:r>
              <a:rPr lang="en-US" sz="1100" dirty="0">
                <a:ea typeface="+mn-lt"/>
                <a:cs typeface="+mn-lt"/>
              </a:rPr>
              <a:t> Arbitrators favor interpretations that are reasonable, practical, and consistent with the spirit of the agreement.</a:t>
            </a:r>
            <a:endParaRPr lang="en-US" sz="1100" dirty="0"/>
          </a:p>
          <a:p>
            <a:pPr>
              <a:lnSpc>
                <a:spcPct val="130000"/>
              </a:lnSpc>
            </a:pPr>
            <a:endParaRPr lang="en-US" sz="1100">
              <a:ea typeface="Meiryo"/>
            </a:endParaRPr>
          </a:p>
        </p:txBody>
      </p:sp>
    </p:spTree>
    <p:extLst>
      <p:ext uri="{BB962C8B-B14F-4D97-AF65-F5344CB8AC3E}">
        <p14:creationId xmlns:p14="http://schemas.microsoft.com/office/powerpoint/2010/main" val="109711686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CC1FCEE-6885-C6A8-7BED-2A429A1D4E05}"/>
              </a:ext>
            </a:extLst>
          </p:cNvPr>
          <p:cNvSpPr>
            <a:spLocks noGrp="1"/>
          </p:cNvSpPr>
          <p:nvPr>
            <p:ph type="title"/>
          </p:nvPr>
        </p:nvSpPr>
        <p:spPr>
          <a:xfrm>
            <a:off x="1625210" y="979527"/>
            <a:ext cx="9707063" cy="944731"/>
          </a:xfrm>
        </p:spPr>
        <p:txBody>
          <a:bodyPr anchor="b">
            <a:normAutofit/>
          </a:bodyPr>
          <a:lstStyle/>
          <a:p>
            <a:r>
              <a:rPr lang="en-US" sz="3600" dirty="0">
                <a:ea typeface="Meiryo"/>
              </a:rPr>
              <a:t>Common Steward Mistakes to Avoid</a:t>
            </a:r>
            <a:endParaRPr lang="en-US" sz="3600" dirty="0"/>
          </a:p>
        </p:txBody>
      </p:sp>
      <p:graphicFrame>
        <p:nvGraphicFramePr>
          <p:cNvPr id="5" name="Content Placeholder 2">
            <a:extLst>
              <a:ext uri="{FF2B5EF4-FFF2-40B4-BE49-F238E27FC236}">
                <a16:creationId xmlns:a16="http://schemas.microsoft.com/office/drawing/2014/main" id="{37BCD400-8696-25A6-5137-896ED04239B8}"/>
              </a:ext>
            </a:extLst>
          </p:cNvPr>
          <p:cNvGraphicFramePr>
            <a:graphicFrameLocks noGrp="1"/>
          </p:cNvGraphicFramePr>
          <p:nvPr>
            <p:ph idx="1"/>
            <p:extLst>
              <p:ext uri="{D42A27DB-BD31-4B8C-83A1-F6EECF244321}">
                <p14:modId xmlns:p14="http://schemas.microsoft.com/office/powerpoint/2010/main" val="1845263485"/>
              </p:ext>
            </p:extLst>
          </p:nvPr>
        </p:nvGraphicFramePr>
        <p:xfrm>
          <a:off x="1380978" y="1931988"/>
          <a:ext cx="10188476" cy="44568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459218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EB64DF90-BDEC-341F-8CD1-08B6B661D9C0}"/>
              </a:ext>
            </a:extLst>
          </p:cNvPr>
          <p:cNvSpPr>
            <a:spLocks noGrp="1"/>
          </p:cNvSpPr>
          <p:nvPr>
            <p:ph type="title"/>
          </p:nvPr>
        </p:nvSpPr>
        <p:spPr>
          <a:xfrm>
            <a:off x="504494" y="1994232"/>
            <a:ext cx="3804852" cy="2861264"/>
          </a:xfrm>
        </p:spPr>
        <p:txBody>
          <a:bodyPr anchor="ctr">
            <a:normAutofit/>
          </a:bodyPr>
          <a:lstStyle/>
          <a:p>
            <a:r>
              <a:rPr lang="en-US" dirty="0">
                <a:ea typeface="Meiryo"/>
              </a:rPr>
              <a:t>Why do I need to understand contractual interpretation?</a:t>
            </a:r>
            <a:endParaRPr lang="en-US" dirty="0"/>
          </a:p>
        </p:txBody>
      </p:sp>
      <p:grpSp>
        <p:nvGrpSpPr>
          <p:cNvPr id="10" name="Group 9">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1" name="Freeform: Shape 10">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3" name="Content Placeholder 2">
            <a:extLst>
              <a:ext uri="{FF2B5EF4-FFF2-40B4-BE49-F238E27FC236}">
                <a16:creationId xmlns:a16="http://schemas.microsoft.com/office/drawing/2014/main" id="{0B1FE39D-26B6-C8D4-551D-E0FDB7498980}"/>
              </a:ext>
            </a:extLst>
          </p:cNvPr>
          <p:cNvSpPr>
            <a:spLocks noGrp="1"/>
          </p:cNvSpPr>
          <p:nvPr>
            <p:ph idx="1"/>
          </p:nvPr>
        </p:nvSpPr>
        <p:spPr>
          <a:xfrm>
            <a:off x="6096000" y="1105232"/>
            <a:ext cx="5176298" cy="4277802"/>
          </a:xfrm>
        </p:spPr>
        <p:txBody>
          <a:bodyPr vert="horz" lIns="109728" tIns="109728" rIns="109728" bIns="91440" rtlCol="0" anchor="ctr">
            <a:normAutofit/>
          </a:bodyPr>
          <a:lstStyle/>
          <a:p>
            <a:r>
              <a:rPr lang="en-US" dirty="0">
                <a:ea typeface="Meiryo"/>
              </a:rPr>
              <a:t>Having an understanding over the contractual language in which we are held to helps to ensure that we stay compliant, that other parties stay compliant, that we offer the correct advice to employees, among many other reasons. Being able to correctly interpret what we are reading only ensures that we can offer the best services possible. </a:t>
            </a:r>
            <a:endParaRPr lang="en-US" dirty="0"/>
          </a:p>
        </p:txBody>
      </p:sp>
    </p:spTree>
    <p:extLst>
      <p:ext uri="{BB962C8B-B14F-4D97-AF65-F5344CB8AC3E}">
        <p14:creationId xmlns:p14="http://schemas.microsoft.com/office/powerpoint/2010/main" val="147487993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F990358-D2B5-BA59-73A4-D5B99CE757A5}"/>
              </a:ext>
            </a:extLst>
          </p:cNvPr>
          <p:cNvSpPr/>
          <p:nvPr/>
        </p:nvSpPr>
        <p:spPr>
          <a:xfrm>
            <a:off x="1515905" y="998135"/>
            <a:ext cx="9561564" cy="925285"/>
          </a:xfrm>
          <a:prstGeom prst="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EE094F-F261-BDF9-287A-B8ADB5E31FCD}"/>
              </a:ext>
            </a:extLst>
          </p:cNvPr>
          <p:cNvSpPr>
            <a:spLocks noGrp="1"/>
          </p:cNvSpPr>
          <p:nvPr>
            <p:ph type="title"/>
          </p:nvPr>
        </p:nvSpPr>
        <p:spPr>
          <a:xfrm>
            <a:off x="1920240" y="784143"/>
            <a:ext cx="8770571" cy="1345269"/>
          </a:xfrm>
        </p:spPr>
        <p:txBody>
          <a:bodyPr vert="horz" lIns="109728" tIns="109728" rIns="109728" bIns="91440" rtlCol="0" anchor="ctr">
            <a:normAutofit/>
          </a:bodyPr>
          <a:lstStyle/>
          <a:p>
            <a:pPr algn="ctr"/>
            <a:r>
              <a:rPr lang="en-US" b="0" dirty="0">
                <a:ea typeface="+mj-lt"/>
                <a:cs typeface="+mj-lt"/>
              </a:rPr>
              <a:t>Common Steward Mistakes to Avoid</a:t>
            </a:r>
            <a:endParaRPr lang="en-US" b="0" dirty="0">
              <a:ea typeface="Meiryo"/>
            </a:endParaRPr>
          </a:p>
        </p:txBody>
      </p:sp>
      <p:graphicFrame>
        <p:nvGraphicFramePr>
          <p:cNvPr id="18" name="Content Placeholder 2">
            <a:extLst>
              <a:ext uri="{FF2B5EF4-FFF2-40B4-BE49-F238E27FC236}">
                <a16:creationId xmlns:a16="http://schemas.microsoft.com/office/drawing/2014/main" id="{45A8A61C-2B79-7670-7CCF-B9462EE0A558}"/>
              </a:ext>
            </a:extLst>
          </p:cNvPr>
          <p:cNvGraphicFramePr>
            <a:graphicFrameLocks noGrp="1"/>
          </p:cNvGraphicFramePr>
          <p:nvPr>
            <p:ph idx="1"/>
          </p:nvPr>
        </p:nvGraphicFramePr>
        <p:xfrm>
          <a:off x="1920240" y="2312276"/>
          <a:ext cx="8770571" cy="3651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206836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93B4D24-F4A8-4141-A20A-E0575D199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6CCEEF8A-4A3A-4B35-AA57-D804767F5A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0"/>
            <a:ext cx="12191696" cy="6170490"/>
            <a:chOff x="-2" y="0"/>
            <a:chExt cx="12191696" cy="6170490"/>
          </a:xfrm>
        </p:grpSpPr>
        <p:sp>
          <p:nvSpPr>
            <p:cNvPr id="11" name="Freeform: Shape 10">
              <a:extLst>
                <a:ext uri="{FF2B5EF4-FFF2-40B4-BE49-F238E27FC236}">
                  <a16:creationId xmlns:a16="http://schemas.microsoft.com/office/drawing/2014/main" id="{55A741C2-AB82-4BF5-9324-5D0B56A3D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CD46807-BF17-4E5D-90A8-A062604C0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823926DB-76C8-474A-B5FB-F43C59E33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3C1F5347-E00A-4E12-AC11-18E0B1AF2D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247015" y="-1314429"/>
              <a:ext cx="1697663" cy="12191695"/>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79F92E73-9812-28D6-CECA-6B33CAC5A8BD}"/>
              </a:ext>
            </a:extLst>
          </p:cNvPr>
          <p:cNvSpPr>
            <a:spLocks noGrp="1"/>
          </p:cNvSpPr>
          <p:nvPr>
            <p:ph type="title"/>
          </p:nvPr>
        </p:nvSpPr>
        <p:spPr>
          <a:xfrm>
            <a:off x="1920875" y="442913"/>
            <a:ext cx="6857365" cy="1344612"/>
          </a:xfrm>
        </p:spPr>
        <p:txBody>
          <a:bodyPr vert="horz" lIns="109728" tIns="109728" rIns="109728" bIns="91440" rtlCol="0" anchor="b">
            <a:normAutofit/>
          </a:bodyPr>
          <a:lstStyle/>
          <a:p>
            <a:pPr>
              <a:lnSpc>
                <a:spcPct val="120000"/>
              </a:lnSpc>
            </a:pPr>
            <a:r>
              <a:rPr lang="en-US" sz="3000" b="0" dirty="0">
                <a:ea typeface="+mj-lt"/>
                <a:cs typeface="+mj-lt"/>
              </a:rPr>
              <a:t>Breaking Down Contract Language: Identify the Clause</a:t>
            </a:r>
            <a:endParaRPr lang="en-US" sz="3000" dirty="0">
              <a:ea typeface="Meiryo"/>
            </a:endParaRPr>
          </a:p>
        </p:txBody>
      </p:sp>
      <p:sp>
        <p:nvSpPr>
          <p:cNvPr id="3" name="Content Placeholder 2">
            <a:extLst>
              <a:ext uri="{FF2B5EF4-FFF2-40B4-BE49-F238E27FC236}">
                <a16:creationId xmlns:a16="http://schemas.microsoft.com/office/drawing/2014/main" id="{7B04542D-5487-11E7-AE5E-1EF1270F1BF7}"/>
              </a:ext>
            </a:extLst>
          </p:cNvPr>
          <p:cNvSpPr>
            <a:spLocks noGrp="1"/>
          </p:cNvSpPr>
          <p:nvPr>
            <p:ph idx="1"/>
          </p:nvPr>
        </p:nvSpPr>
        <p:spPr>
          <a:xfrm>
            <a:off x="1920875" y="2107096"/>
            <a:ext cx="8391967" cy="2846567"/>
          </a:xfrm>
        </p:spPr>
        <p:txBody>
          <a:bodyPr vert="horz" lIns="109728" tIns="109728" rIns="109728" bIns="91440" rtlCol="0" anchor="t">
            <a:normAutofit/>
          </a:bodyPr>
          <a:lstStyle/>
          <a:p>
            <a:pPr marL="285750" indent="-285750">
              <a:lnSpc>
                <a:spcPct val="130000"/>
              </a:lnSpc>
              <a:buFont typeface="Arial"/>
              <a:buChar char="•"/>
            </a:pPr>
            <a:r>
              <a:rPr lang="en-US" sz="1500" dirty="0">
                <a:ea typeface="+mn-lt"/>
                <a:cs typeface="+mn-lt"/>
              </a:rPr>
              <a:t>Find the exact clause in the contract.</a:t>
            </a:r>
            <a:endParaRPr lang="en-US" sz="1500" dirty="0"/>
          </a:p>
          <a:p>
            <a:pPr marL="285750" indent="-285750">
              <a:lnSpc>
                <a:spcPct val="130000"/>
              </a:lnSpc>
              <a:buFont typeface="Arial"/>
              <a:buChar char="•"/>
            </a:pPr>
            <a:r>
              <a:rPr lang="en-US" sz="1500" dirty="0">
                <a:ea typeface="+mn-lt"/>
                <a:cs typeface="+mn-lt"/>
              </a:rPr>
              <a:t>Read the full sentence, paragraph, and article — not just one line.</a:t>
            </a:r>
            <a:endParaRPr lang="en-US" sz="1500" dirty="0"/>
          </a:p>
          <a:p>
            <a:pPr marL="285750" indent="-285750">
              <a:lnSpc>
                <a:spcPct val="130000"/>
              </a:lnSpc>
              <a:buFont typeface="Arial"/>
              <a:buChar char="•"/>
            </a:pPr>
            <a:r>
              <a:rPr lang="en-US" sz="1500" dirty="0">
                <a:ea typeface="+mn-lt"/>
                <a:cs typeface="+mn-lt"/>
              </a:rPr>
              <a:t>Highlight key phrases that carry obligations or rights (e.g., “will,” “may,” “reasonable”).</a:t>
            </a:r>
            <a:endParaRPr lang="en-US" sz="1500" dirty="0"/>
          </a:p>
          <a:p>
            <a:pPr>
              <a:lnSpc>
                <a:spcPct val="130000"/>
              </a:lnSpc>
            </a:pPr>
            <a:r>
              <a:rPr lang="en-US" sz="1500" b="1" dirty="0">
                <a:ea typeface="+mn-lt"/>
                <a:cs typeface="+mn-lt"/>
              </a:rPr>
              <a:t>Example:</a:t>
            </a:r>
            <a:endParaRPr lang="en-US" sz="1500">
              <a:ea typeface="Meiryo"/>
            </a:endParaRPr>
          </a:p>
          <a:p>
            <a:pPr marL="285750" indent="-285750">
              <a:lnSpc>
                <a:spcPct val="130000"/>
              </a:lnSpc>
              <a:buFont typeface="Arial"/>
              <a:buChar char="•"/>
            </a:pPr>
            <a:r>
              <a:rPr lang="en-US" sz="1500" dirty="0">
                <a:ea typeface="+mn-lt"/>
                <a:cs typeface="+mn-lt"/>
              </a:rPr>
              <a:t>“The Employer will make reasonable efforts to provide two weeks’ notice prior to changing an employee’s schedule.”</a:t>
            </a:r>
            <a:endParaRPr lang="en-US" sz="1500" dirty="0"/>
          </a:p>
          <a:p>
            <a:pPr>
              <a:lnSpc>
                <a:spcPct val="130000"/>
              </a:lnSpc>
            </a:pPr>
            <a:endParaRPr lang="en-US" sz="1500">
              <a:ea typeface="Meiryo"/>
            </a:endParaRPr>
          </a:p>
        </p:txBody>
      </p:sp>
    </p:spTree>
    <p:extLst>
      <p:ext uri="{BB962C8B-B14F-4D97-AF65-F5344CB8AC3E}">
        <p14:creationId xmlns:p14="http://schemas.microsoft.com/office/powerpoint/2010/main" val="301788652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24225-0E3A-40A5-A927-CEFC1443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5B02B8FB-EF36-4677-B5B5-E9B989F25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83796" cy="6858000"/>
          </a:xfrm>
          <a:custGeom>
            <a:avLst/>
            <a:gdLst>
              <a:gd name="connsiteX0" fmla="*/ 0 w 4583796"/>
              <a:gd name="connsiteY0" fmla="*/ 0 h 6858000"/>
              <a:gd name="connsiteX1" fmla="*/ 1087374 w 4583796"/>
              <a:gd name="connsiteY1" fmla="*/ 0 h 6858000"/>
              <a:gd name="connsiteX2" fmla="*/ 1598212 w 4583796"/>
              <a:gd name="connsiteY2" fmla="*/ 0 h 6858000"/>
              <a:gd name="connsiteX3" fmla="*/ 2960773 w 4583796"/>
              <a:gd name="connsiteY3" fmla="*/ 0 h 6858000"/>
              <a:gd name="connsiteX4" fmla="*/ 2982897 w 4583796"/>
              <a:gd name="connsiteY4" fmla="*/ 14997 h 6858000"/>
              <a:gd name="connsiteX5" fmla="*/ 4583796 w 4583796"/>
              <a:gd name="connsiteY5" fmla="*/ 3621656 h 6858000"/>
              <a:gd name="connsiteX6" fmla="*/ 2709446 w 4583796"/>
              <a:gd name="connsiteY6" fmla="*/ 6374814 h 6858000"/>
              <a:gd name="connsiteX7" fmla="*/ 2192798 w 4583796"/>
              <a:gd name="connsiteY7" fmla="*/ 6780599 h 6858000"/>
              <a:gd name="connsiteX8" fmla="*/ 2081042 w 4583796"/>
              <a:gd name="connsiteY8" fmla="*/ 6858000 h 6858000"/>
              <a:gd name="connsiteX9" fmla="*/ 1598212 w 4583796"/>
              <a:gd name="connsiteY9" fmla="*/ 6858000 h 6858000"/>
              <a:gd name="connsiteX10" fmla="*/ 1087374 w 4583796"/>
              <a:gd name="connsiteY10" fmla="*/ 6858000 h 6858000"/>
              <a:gd name="connsiteX11" fmla="*/ 0 w 458379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3796" h="6858000">
                <a:moveTo>
                  <a:pt x="0" y="0"/>
                </a:moveTo>
                <a:lnTo>
                  <a:pt x="1087374" y="0"/>
                </a:lnTo>
                <a:lnTo>
                  <a:pt x="1598212" y="0"/>
                </a:lnTo>
                <a:lnTo>
                  <a:pt x="2960773" y="0"/>
                </a:lnTo>
                <a:lnTo>
                  <a:pt x="2982897" y="14997"/>
                </a:lnTo>
                <a:cubicBezTo>
                  <a:pt x="4010060" y="754641"/>
                  <a:pt x="4583796" y="2093192"/>
                  <a:pt x="4583796" y="3621656"/>
                </a:cubicBezTo>
                <a:cubicBezTo>
                  <a:pt x="4583796" y="4969131"/>
                  <a:pt x="3655071" y="5602839"/>
                  <a:pt x="2709446" y="6374814"/>
                </a:cubicBezTo>
                <a:cubicBezTo>
                  <a:pt x="2537243" y="6515397"/>
                  <a:pt x="2366616" y="6653108"/>
                  <a:pt x="2192798" y="6780599"/>
                </a:cubicBezTo>
                <a:lnTo>
                  <a:pt x="2081042" y="6858000"/>
                </a:lnTo>
                <a:lnTo>
                  <a:pt x="1598212" y="6858000"/>
                </a:lnTo>
                <a:lnTo>
                  <a:pt x="1087374"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BE30D5C6-EC5C-4D78-8689-1B6822BFF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01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2A73499-12A4-4080-B0DE-351867697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01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60A52FE6-BB17-4BE4-BFA1-8896FD7CF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887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A7BBF837-70DD-4FFD-A87C-FAD1F5D8A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01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CE5EB792-CB0B-44C0-9561-24A263D87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01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0FB4A96-0FD5-4642-8CE2-57623A3A4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887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99CB95A-EB3D-4EA2-4054-FEE2B6B268D1}"/>
              </a:ext>
            </a:extLst>
          </p:cNvPr>
          <p:cNvSpPr>
            <a:spLocks noGrp="1"/>
          </p:cNvSpPr>
          <p:nvPr>
            <p:ph type="title"/>
          </p:nvPr>
        </p:nvSpPr>
        <p:spPr>
          <a:xfrm>
            <a:off x="830218" y="1833229"/>
            <a:ext cx="3161338" cy="2934031"/>
          </a:xfrm>
        </p:spPr>
        <p:txBody>
          <a:bodyPr anchor="ctr">
            <a:normAutofit/>
          </a:bodyPr>
          <a:lstStyle/>
          <a:p>
            <a:r>
              <a:rPr lang="en-US" sz="3000" b="0">
                <a:ea typeface="+mj-lt"/>
                <a:cs typeface="+mj-lt"/>
              </a:rPr>
              <a:t>Separate Mandatory vs. Discretionary Language</a:t>
            </a:r>
            <a:endParaRPr lang="en-US" sz="3000"/>
          </a:p>
        </p:txBody>
      </p:sp>
      <p:sp>
        <p:nvSpPr>
          <p:cNvPr id="24" name="Content Placeholder 2">
            <a:extLst>
              <a:ext uri="{FF2B5EF4-FFF2-40B4-BE49-F238E27FC236}">
                <a16:creationId xmlns:a16="http://schemas.microsoft.com/office/drawing/2014/main" id="{8AA67382-BC05-D7DD-6E56-5CFE9AEC24B2}"/>
              </a:ext>
            </a:extLst>
          </p:cNvPr>
          <p:cNvSpPr>
            <a:spLocks noGrp="1"/>
          </p:cNvSpPr>
          <p:nvPr>
            <p:ph idx="1"/>
          </p:nvPr>
        </p:nvSpPr>
        <p:spPr>
          <a:xfrm>
            <a:off x="6084834" y="1105306"/>
            <a:ext cx="4982452" cy="4337435"/>
          </a:xfrm>
        </p:spPr>
        <p:txBody>
          <a:bodyPr vert="horz" lIns="109728" tIns="109728" rIns="109728" bIns="91440" rtlCol="0" anchor="ctr">
            <a:normAutofit/>
          </a:bodyPr>
          <a:lstStyle/>
          <a:p>
            <a:pPr marL="285750" indent="-285750">
              <a:lnSpc>
                <a:spcPct val="130000"/>
              </a:lnSpc>
              <a:buFont typeface="Arial"/>
              <a:buChar char="•"/>
            </a:pPr>
            <a:r>
              <a:rPr lang="en-US" sz="1500" b="1">
                <a:ea typeface="+mn-lt"/>
                <a:cs typeface="+mn-lt"/>
              </a:rPr>
              <a:t>Mandatory:</a:t>
            </a:r>
            <a:r>
              <a:rPr lang="en-US" sz="1500">
                <a:ea typeface="+mn-lt"/>
                <a:cs typeface="+mn-lt"/>
              </a:rPr>
              <a:t> Words like “will,” “shall,” “must.” → Creates an obligation.</a:t>
            </a:r>
            <a:endParaRPr lang="en-US" sz="1500"/>
          </a:p>
          <a:p>
            <a:pPr marL="285750" indent="-285750">
              <a:lnSpc>
                <a:spcPct val="130000"/>
              </a:lnSpc>
              <a:buFont typeface="Arial"/>
              <a:buChar char="•"/>
            </a:pPr>
            <a:r>
              <a:rPr lang="en-US" sz="1500" b="1">
                <a:ea typeface="+mn-lt"/>
                <a:cs typeface="+mn-lt"/>
              </a:rPr>
              <a:t>Discretionary:</a:t>
            </a:r>
            <a:r>
              <a:rPr lang="en-US" sz="1500">
                <a:ea typeface="+mn-lt"/>
                <a:cs typeface="+mn-lt"/>
              </a:rPr>
              <a:t> Words like “may,” “reasonable,” “as needed.” → Gives flexibility.</a:t>
            </a:r>
            <a:endParaRPr lang="en-US" sz="1500"/>
          </a:p>
          <a:p>
            <a:pPr marL="285750" indent="-285750">
              <a:lnSpc>
                <a:spcPct val="130000"/>
              </a:lnSpc>
              <a:buFont typeface="Arial"/>
              <a:buChar char="•"/>
            </a:pPr>
            <a:r>
              <a:rPr lang="en-US" sz="1500">
                <a:ea typeface="+mn-lt"/>
                <a:cs typeface="+mn-lt"/>
              </a:rPr>
              <a:t>Circle or underline these terms to know how strong the language is.</a:t>
            </a:r>
            <a:endParaRPr lang="en-US" sz="1500"/>
          </a:p>
          <a:p>
            <a:pPr>
              <a:lnSpc>
                <a:spcPct val="130000"/>
              </a:lnSpc>
            </a:pPr>
            <a:r>
              <a:rPr lang="en-US" sz="1500" b="1">
                <a:ea typeface="+mn-lt"/>
                <a:cs typeface="+mn-lt"/>
              </a:rPr>
              <a:t>Example:</a:t>
            </a:r>
            <a:endParaRPr lang="en-US" sz="1500"/>
          </a:p>
          <a:p>
            <a:pPr marL="285750" indent="-285750">
              <a:lnSpc>
                <a:spcPct val="130000"/>
              </a:lnSpc>
              <a:buFont typeface="Arial"/>
              <a:buChar char="•"/>
            </a:pPr>
            <a:r>
              <a:rPr lang="en-US" sz="1500">
                <a:ea typeface="+mn-lt"/>
                <a:cs typeface="+mn-lt"/>
              </a:rPr>
              <a:t>“Will” = obligation.</a:t>
            </a:r>
            <a:endParaRPr lang="en-US" sz="1500"/>
          </a:p>
          <a:p>
            <a:pPr marL="285750" indent="-285750">
              <a:lnSpc>
                <a:spcPct val="130000"/>
              </a:lnSpc>
              <a:buFont typeface="Arial"/>
              <a:buChar char="•"/>
            </a:pPr>
            <a:r>
              <a:rPr lang="en-US" sz="1500">
                <a:ea typeface="+mn-lt"/>
                <a:cs typeface="+mn-lt"/>
              </a:rPr>
              <a:t>“Reasonable efforts” = management has flexibility.</a:t>
            </a:r>
            <a:endParaRPr lang="en-US" sz="1500"/>
          </a:p>
          <a:p>
            <a:pPr>
              <a:lnSpc>
                <a:spcPct val="130000"/>
              </a:lnSpc>
            </a:pPr>
            <a:endParaRPr lang="en-US" sz="1500">
              <a:ea typeface="Meiryo"/>
            </a:endParaRPr>
          </a:p>
        </p:txBody>
      </p:sp>
    </p:spTree>
    <p:extLst>
      <p:ext uri="{BB962C8B-B14F-4D97-AF65-F5344CB8AC3E}">
        <p14:creationId xmlns:p14="http://schemas.microsoft.com/office/powerpoint/2010/main" val="276205539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585E75C8-BB91-470F-A8DA-F90E6DDE1D37}"/>
              </a:ext>
            </a:extLst>
          </p:cNvPr>
          <p:cNvSpPr>
            <a:spLocks noGrp="1"/>
          </p:cNvSpPr>
          <p:nvPr>
            <p:ph type="title"/>
          </p:nvPr>
        </p:nvSpPr>
        <p:spPr>
          <a:xfrm>
            <a:off x="914400" y="442912"/>
            <a:ext cx="5411050" cy="1822123"/>
          </a:xfrm>
        </p:spPr>
        <p:txBody>
          <a:bodyPr anchor="b">
            <a:normAutofit/>
          </a:bodyPr>
          <a:lstStyle/>
          <a:p>
            <a:r>
              <a:rPr lang="en-US" b="0" dirty="0">
                <a:ea typeface="+mj-lt"/>
                <a:cs typeface="+mj-lt"/>
              </a:rPr>
              <a:t>Define Key Terms</a:t>
            </a:r>
            <a:endParaRPr lang="en-US" dirty="0"/>
          </a:p>
        </p:txBody>
      </p:sp>
      <p:sp>
        <p:nvSpPr>
          <p:cNvPr id="3" name="Content Placeholder 2">
            <a:extLst>
              <a:ext uri="{FF2B5EF4-FFF2-40B4-BE49-F238E27FC236}">
                <a16:creationId xmlns:a16="http://schemas.microsoft.com/office/drawing/2014/main" id="{E3F3085D-77ED-2570-E9AC-48D8E442F526}"/>
              </a:ext>
            </a:extLst>
          </p:cNvPr>
          <p:cNvSpPr>
            <a:spLocks noGrp="1"/>
          </p:cNvSpPr>
          <p:nvPr>
            <p:ph idx="1"/>
          </p:nvPr>
        </p:nvSpPr>
        <p:spPr>
          <a:xfrm>
            <a:off x="914400" y="2496720"/>
            <a:ext cx="5181599" cy="3467518"/>
          </a:xfrm>
        </p:spPr>
        <p:txBody>
          <a:bodyPr vert="horz" lIns="109728" tIns="109728" rIns="109728" bIns="91440" rtlCol="0" anchor="t">
            <a:normAutofit/>
          </a:bodyPr>
          <a:lstStyle/>
          <a:p>
            <a:pPr marL="285750" indent="-285750">
              <a:lnSpc>
                <a:spcPct val="130000"/>
              </a:lnSpc>
              <a:buFont typeface="Arial"/>
              <a:buChar char="•"/>
            </a:pPr>
            <a:r>
              <a:rPr lang="en-US" sz="1400" dirty="0">
                <a:ea typeface="+mn-lt"/>
                <a:cs typeface="+mn-lt"/>
              </a:rPr>
              <a:t>Look for definitions in the contract (some terms are defined in Article 2 or other sections).</a:t>
            </a:r>
            <a:endParaRPr lang="en-US" sz="1400" dirty="0"/>
          </a:p>
          <a:p>
            <a:pPr marL="285750" indent="-285750">
              <a:lnSpc>
                <a:spcPct val="130000"/>
              </a:lnSpc>
              <a:buFont typeface="Arial"/>
              <a:buChar char="•"/>
            </a:pPr>
            <a:r>
              <a:rPr lang="en-US" sz="1400" dirty="0">
                <a:ea typeface="+mn-lt"/>
                <a:cs typeface="+mn-lt"/>
              </a:rPr>
              <a:t>If undefined, use plain meaning or dictionary definition.</a:t>
            </a:r>
            <a:endParaRPr lang="en-US" sz="1400" dirty="0"/>
          </a:p>
          <a:p>
            <a:pPr marL="285750" indent="-285750">
              <a:lnSpc>
                <a:spcPct val="130000"/>
              </a:lnSpc>
              <a:buFont typeface="Arial"/>
              <a:buChar char="•"/>
            </a:pPr>
            <a:r>
              <a:rPr lang="en-US" sz="1400" dirty="0">
                <a:ea typeface="+mn-lt"/>
                <a:cs typeface="+mn-lt"/>
              </a:rPr>
              <a:t>Ask: Could this word mean more than one thing? If yes → possible ambiguity.</a:t>
            </a:r>
            <a:endParaRPr lang="en-US" sz="1400" dirty="0"/>
          </a:p>
          <a:p>
            <a:pPr>
              <a:lnSpc>
                <a:spcPct val="130000"/>
              </a:lnSpc>
            </a:pPr>
            <a:r>
              <a:rPr lang="en-US" sz="1400" b="1" dirty="0">
                <a:ea typeface="+mn-lt"/>
                <a:cs typeface="+mn-lt"/>
              </a:rPr>
              <a:t>Example:</a:t>
            </a:r>
            <a:endParaRPr lang="en-US" sz="1400" dirty="0"/>
          </a:p>
          <a:p>
            <a:pPr marL="285750" indent="-285750">
              <a:lnSpc>
                <a:spcPct val="130000"/>
              </a:lnSpc>
              <a:buFont typeface="Arial"/>
              <a:buChar char="•"/>
            </a:pPr>
            <a:r>
              <a:rPr lang="en-US" sz="1400" dirty="0">
                <a:ea typeface="+mn-lt"/>
                <a:cs typeface="+mn-lt"/>
              </a:rPr>
              <a:t>“Reasonable” is undefined → must be interpreted.</a:t>
            </a:r>
            <a:endParaRPr lang="en-US" sz="1400" dirty="0"/>
          </a:p>
          <a:p>
            <a:pPr>
              <a:lnSpc>
                <a:spcPct val="130000"/>
              </a:lnSpc>
            </a:pPr>
            <a:endParaRPr lang="en-US" sz="1400">
              <a:ea typeface="Meiryo"/>
            </a:endParaRPr>
          </a:p>
        </p:txBody>
      </p:sp>
      <p:sp>
        <p:nvSpPr>
          <p:cNvPr id="16" name="Freeform: Shape 15">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5" name="Picture 4" descr="A cartoon chicken with a thumbs up&#10;&#10;AI-generated content may be incorrect.">
            <a:extLst>
              <a:ext uri="{FF2B5EF4-FFF2-40B4-BE49-F238E27FC236}">
                <a16:creationId xmlns:a16="http://schemas.microsoft.com/office/drawing/2014/main" id="{055B1D05-2BEA-B327-E9D5-599986FF58D6}"/>
              </a:ext>
            </a:extLst>
          </p:cNvPr>
          <p:cNvPicPr>
            <a:picLocks noChangeAspect="1"/>
          </p:cNvPicPr>
          <p:nvPr/>
        </p:nvPicPr>
        <p:blipFill>
          <a:blip r:embed="rId2"/>
          <a:srcRect b="2901"/>
          <a:stretch>
            <a:fillRect/>
          </a:stretch>
        </p:blipFill>
        <p:spPr>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Tree>
    <p:extLst>
      <p:ext uri="{BB962C8B-B14F-4D97-AF65-F5344CB8AC3E}">
        <p14:creationId xmlns:p14="http://schemas.microsoft.com/office/powerpoint/2010/main" val="4090868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E822-98F3-255E-D3B2-26EC56195CCC}"/>
              </a:ext>
            </a:extLst>
          </p:cNvPr>
          <p:cNvSpPr>
            <a:spLocks noGrp="1"/>
          </p:cNvSpPr>
          <p:nvPr>
            <p:ph type="title"/>
          </p:nvPr>
        </p:nvSpPr>
        <p:spPr/>
        <p:txBody>
          <a:bodyPr/>
          <a:lstStyle/>
          <a:p>
            <a:r>
              <a:rPr lang="en-US" b="0" dirty="0">
                <a:ea typeface="+mj-lt"/>
                <a:cs typeface="+mj-lt"/>
              </a:rPr>
              <a:t>Read in Context</a:t>
            </a:r>
            <a:endParaRPr lang="en-US" dirty="0"/>
          </a:p>
        </p:txBody>
      </p:sp>
      <p:sp>
        <p:nvSpPr>
          <p:cNvPr id="3" name="Content Placeholder 2">
            <a:extLst>
              <a:ext uri="{FF2B5EF4-FFF2-40B4-BE49-F238E27FC236}">
                <a16:creationId xmlns:a16="http://schemas.microsoft.com/office/drawing/2014/main" id="{73E99965-E048-068D-BCC9-6FF2F1771E8E}"/>
              </a:ext>
            </a:extLst>
          </p:cNvPr>
          <p:cNvSpPr>
            <a:spLocks noGrp="1"/>
          </p:cNvSpPr>
          <p:nvPr>
            <p:ph idx="1"/>
          </p:nvPr>
        </p:nvSpPr>
        <p:spPr/>
        <p:txBody>
          <a:bodyPr vert="horz" lIns="109728" tIns="109728" rIns="109728" bIns="91440" rtlCol="0" anchor="t">
            <a:normAutofit/>
          </a:bodyPr>
          <a:lstStyle/>
          <a:p>
            <a:pPr marL="285750" indent="-285750">
              <a:buFont typeface="Arial"/>
              <a:buChar char="•"/>
            </a:pPr>
            <a:r>
              <a:rPr lang="en-US" dirty="0">
                <a:ea typeface="+mn-lt"/>
                <a:cs typeface="+mn-lt"/>
              </a:rPr>
              <a:t>Check the surrounding provisions in the same article.</a:t>
            </a:r>
            <a:endParaRPr lang="en-US" dirty="0"/>
          </a:p>
          <a:p>
            <a:pPr marL="285750" indent="-285750">
              <a:buFont typeface="Arial"/>
              <a:buChar char="•"/>
            </a:pPr>
            <a:r>
              <a:rPr lang="en-US" dirty="0">
                <a:ea typeface="+mn-lt"/>
                <a:cs typeface="+mn-lt"/>
              </a:rPr>
              <a:t>Ask: Does another section clarify, limit, or expand this clause?</a:t>
            </a:r>
            <a:endParaRPr lang="en-US" dirty="0"/>
          </a:p>
          <a:p>
            <a:pPr marL="285750" indent="-285750">
              <a:buFont typeface="Arial"/>
              <a:buChar char="•"/>
            </a:pPr>
            <a:r>
              <a:rPr lang="en-US" dirty="0">
                <a:ea typeface="+mn-lt"/>
                <a:cs typeface="+mn-lt"/>
              </a:rPr>
              <a:t>Make sure your interpretation does not contradict another part of the agreement.</a:t>
            </a:r>
            <a:endParaRPr lang="en-US" dirty="0"/>
          </a:p>
          <a:p>
            <a:r>
              <a:rPr lang="en-US" b="1" dirty="0">
                <a:ea typeface="+mn-lt"/>
                <a:cs typeface="+mn-lt"/>
              </a:rPr>
              <a:t>Example:</a:t>
            </a:r>
            <a:endParaRPr lang="en-US" dirty="0"/>
          </a:p>
          <a:p>
            <a:pPr marL="285750" indent="-285750">
              <a:buFont typeface="Arial"/>
              <a:buChar char="•"/>
            </a:pPr>
            <a:r>
              <a:rPr lang="en-US" dirty="0">
                <a:ea typeface="+mn-lt"/>
                <a:cs typeface="+mn-lt"/>
              </a:rPr>
              <a:t>Schedule change clause may link to sections on overtime or tours of duty.</a:t>
            </a:r>
            <a:endParaRPr lang="en-US" dirty="0"/>
          </a:p>
          <a:p>
            <a:endParaRPr lang="en-US" dirty="0">
              <a:ea typeface="Meiryo"/>
            </a:endParaRPr>
          </a:p>
        </p:txBody>
      </p:sp>
    </p:spTree>
    <p:extLst>
      <p:ext uri="{BB962C8B-B14F-4D97-AF65-F5344CB8AC3E}">
        <p14:creationId xmlns:p14="http://schemas.microsoft.com/office/powerpoint/2010/main" val="5069655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BC0385E9-02B2-4941-889A-EAD43F5BB0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36139" y="0"/>
            <a:ext cx="5455860" cy="6858000"/>
          </a:xfrm>
          <a:custGeom>
            <a:avLst/>
            <a:gdLst>
              <a:gd name="connsiteX0" fmla="*/ 3832837 w 5455860"/>
              <a:gd name="connsiteY0" fmla="*/ 0 h 6858000"/>
              <a:gd name="connsiteX1" fmla="*/ 2739604 w 5455860"/>
              <a:gd name="connsiteY1" fmla="*/ 0 h 6858000"/>
              <a:gd name="connsiteX2" fmla="*/ 1959438 w 5455860"/>
              <a:gd name="connsiteY2" fmla="*/ 0 h 6858000"/>
              <a:gd name="connsiteX3" fmla="*/ 1895061 w 5455860"/>
              <a:gd name="connsiteY3" fmla="*/ 0 h 6858000"/>
              <a:gd name="connsiteX4" fmla="*/ 249909 w 5455860"/>
              <a:gd name="connsiteY4" fmla="*/ 0 h 6858000"/>
              <a:gd name="connsiteX5" fmla="*/ 0 w 5455860"/>
              <a:gd name="connsiteY5" fmla="*/ 0 h 6858000"/>
              <a:gd name="connsiteX6" fmla="*/ 0 w 5455860"/>
              <a:gd name="connsiteY6" fmla="*/ 6858000 h 6858000"/>
              <a:gd name="connsiteX7" fmla="*/ 249909 w 5455860"/>
              <a:gd name="connsiteY7" fmla="*/ 6858000 h 6858000"/>
              <a:gd name="connsiteX8" fmla="*/ 1895061 w 5455860"/>
              <a:gd name="connsiteY8" fmla="*/ 6858000 h 6858000"/>
              <a:gd name="connsiteX9" fmla="*/ 1959438 w 5455860"/>
              <a:gd name="connsiteY9" fmla="*/ 6858000 h 6858000"/>
              <a:gd name="connsiteX10" fmla="*/ 2739604 w 5455860"/>
              <a:gd name="connsiteY10" fmla="*/ 6858000 h 6858000"/>
              <a:gd name="connsiteX11" fmla="*/ 2953106 w 5455860"/>
              <a:gd name="connsiteY11" fmla="*/ 6858000 h 6858000"/>
              <a:gd name="connsiteX12" fmla="*/ 3064862 w 5455860"/>
              <a:gd name="connsiteY12" fmla="*/ 6780599 h 6858000"/>
              <a:gd name="connsiteX13" fmla="*/ 3581510 w 5455860"/>
              <a:gd name="connsiteY13" fmla="*/ 6374814 h 6858000"/>
              <a:gd name="connsiteX14" fmla="*/ 5455860 w 5455860"/>
              <a:gd name="connsiteY14" fmla="*/ 3621656 h 6858000"/>
              <a:gd name="connsiteX15" fmla="*/ 3854961 w 5455860"/>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5860" h="6858000">
                <a:moveTo>
                  <a:pt x="3832837" y="0"/>
                </a:moveTo>
                <a:lnTo>
                  <a:pt x="2739604" y="0"/>
                </a:lnTo>
                <a:lnTo>
                  <a:pt x="1959438" y="0"/>
                </a:lnTo>
                <a:lnTo>
                  <a:pt x="1895061" y="0"/>
                </a:lnTo>
                <a:lnTo>
                  <a:pt x="249909" y="0"/>
                </a:lnTo>
                <a:lnTo>
                  <a:pt x="0" y="0"/>
                </a:lnTo>
                <a:lnTo>
                  <a:pt x="0" y="6858000"/>
                </a:lnTo>
                <a:lnTo>
                  <a:pt x="249909" y="6858000"/>
                </a:lnTo>
                <a:lnTo>
                  <a:pt x="1895061" y="6858000"/>
                </a:lnTo>
                <a:lnTo>
                  <a:pt x="1959438" y="6858000"/>
                </a:lnTo>
                <a:lnTo>
                  <a:pt x="2739604" y="6858000"/>
                </a:lnTo>
                <a:lnTo>
                  <a:pt x="2953106" y="6858000"/>
                </a:lnTo>
                <a:lnTo>
                  <a:pt x="3064862" y="6780599"/>
                </a:lnTo>
                <a:cubicBezTo>
                  <a:pt x="3238680" y="6653108"/>
                  <a:pt x="3409307" y="6515397"/>
                  <a:pt x="3581510" y="6374814"/>
                </a:cubicBezTo>
                <a:cubicBezTo>
                  <a:pt x="4527135" y="5602839"/>
                  <a:pt x="5455860" y="4969131"/>
                  <a:pt x="5455860" y="3621656"/>
                </a:cubicBezTo>
                <a:cubicBezTo>
                  <a:pt x="5455860" y="2093192"/>
                  <a:pt x="4882124" y="754641"/>
                  <a:pt x="3854961"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25586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69160"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C8E49CD5-AE2F-933B-578B-B3CB3811BD0F}"/>
              </a:ext>
            </a:extLst>
          </p:cNvPr>
          <p:cNvSpPr>
            <a:spLocks noGrp="1"/>
          </p:cNvSpPr>
          <p:nvPr>
            <p:ph type="title"/>
          </p:nvPr>
        </p:nvSpPr>
        <p:spPr>
          <a:xfrm>
            <a:off x="8360501" y="240054"/>
            <a:ext cx="3375626" cy="1944371"/>
          </a:xfrm>
        </p:spPr>
        <p:txBody>
          <a:bodyPr anchor="b">
            <a:normAutofit/>
          </a:bodyPr>
          <a:lstStyle/>
          <a:p>
            <a:pPr>
              <a:lnSpc>
                <a:spcPct val="120000"/>
              </a:lnSpc>
            </a:pPr>
            <a:r>
              <a:rPr lang="en-US" b="0" dirty="0">
                <a:ea typeface="+mj-lt"/>
                <a:cs typeface="+mj-lt"/>
              </a:rPr>
              <a:t>Apply Interpretation Tools</a:t>
            </a:r>
            <a:endParaRPr lang="en-US"/>
          </a:p>
        </p:txBody>
      </p:sp>
      <p:pic>
        <p:nvPicPr>
          <p:cNvPr id="7" name="Graphic 6" descr="Questions">
            <a:extLst>
              <a:ext uri="{FF2B5EF4-FFF2-40B4-BE49-F238E27FC236}">
                <a16:creationId xmlns:a16="http://schemas.microsoft.com/office/drawing/2014/main" id="{9C75D513-BF7D-FAB2-AC9D-7493749B6E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5199" y="1034665"/>
            <a:ext cx="4788670" cy="4788670"/>
          </a:xfrm>
          <a:prstGeom prst="rect">
            <a:avLst/>
          </a:prstGeom>
        </p:spPr>
      </p:pic>
      <p:sp>
        <p:nvSpPr>
          <p:cNvPr id="3" name="Content Placeholder 2">
            <a:extLst>
              <a:ext uri="{FF2B5EF4-FFF2-40B4-BE49-F238E27FC236}">
                <a16:creationId xmlns:a16="http://schemas.microsoft.com/office/drawing/2014/main" id="{9980BD36-88A3-1B04-8FB7-56B4435E84C8}"/>
              </a:ext>
            </a:extLst>
          </p:cNvPr>
          <p:cNvSpPr>
            <a:spLocks noGrp="1"/>
          </p:cNvSpPr>
          <p:nvPr>
            <p:ph idx="1"/>
          </p:nvPr>
        </p:nvSpPr>
        <p:spPr>
          <a:xfrm>
            <a:off x="7733306" y="2371193"/>
            <a:ext cx="4143103" cy="3310677"/>
          </a:xfrm>
        </p:spPr>
        <p:txBody>
          <a:bodyPr vert="horz" lIns="109728" tIns="109728" rIns="109728" bIns="91440" rtlCol="0" anchor="t">
            <a:normAutofit/>
          </a:bodyPr>
          <a:lstStyle/>
          <a:p>
            <a:pPr marL="285750" indent="-285750">
              <a:lnSpc>
                <a:spcPct val="130000"/>
              </a:lnSpc>
              <a:buFont typeface="Arial"/>
              <a:buChar char="•"/>
            </a:pPr>
            <a:r>
              <a:rPr lang="en-US" sz="1400" b="1" dirty="0">
                <a:ea typeface="+mn-lt"/>
                <a:cs typeface="+mn-lt"/>
              </a:rPr>
              <a:t>Bargaining history</a:t>
            </a:r>
            <a:r>
              <a:rPr lang="en-US" sz="1400" dirty="0">
                <a:ea typeface="+mn-lt"/>
                <a:cs typeface="+mn-lt"/>
              </a:rPr>
              <a:t> – What did both sides intend at the table?</a:t>
            </a:r>
            <a:endParaRPr lang="en-US" sz="1400" dirty="0"/>
          </a:p>
          <a:p>
            <a:pPr marL="285750" indent="-285750">
              <a:lnSpc>
                <a:spcPct val="130000"/>
              </a:lnSpc>
              <a:buFont typeface="Arial"/>
              <a:buChar char="•"/>
            </a:pPr>
            <a:r>
              <a:rPr lang="en-US" sz="1400" b="1" dirty="0">
                <a:ea typeface="+mn-lt"/>
                <a:cs typeface="+mn-lt"/>
              </a:rPr>
              <a:t>Past practice</a:t>
            </a:r>
            <a:r>
              <a:rPr lang="en-US" sz="1400" dirty="0">
                <a:ea typeface="+mn-lt"/>
                <a:cs typeface="+mn-lt"/>
              </a:rPr>
              <a:t> – How has the clause been applied in real life?</a:t>
            </a:r>
            <a:endParaRPr lang="en-US" sz="1400" dirty="0"/>
          </a:p>
          <a:p>
            <a:pPr marL="285750" indent="-285750">
              <a:lnSpc>
                <a:spcPct val="130000"/>
              </a:lnSpc>
              <a:buFont typeface="Arial"/>
              <a:buChar char="•"/>
            </a:pPr>
            <a:r>
              <a:rPr lang="en-US" sz="1400" b="1" dirty="0">
                <a:ea typeface="+mn-lt"/>
                <a:cs typeface="+mn-lt"/>
              </a:rPr>
              <a:t>Arbitrator principles</a:t>
            </a:r>
            <a:r>
              <a:rPr lang="en-US" sz="1400" dirty="0">
                <a:ea typeface="+mn-lt"/>
                <a:cs typeface="+mn-lt"/>
              </a:rPr>
              <a:t> – Four corners, harmonization, purpose.</a:t>
            </a:r>
            <a:endParaRPr lang="en-US" sz="1400" dirty="0"/>
          </a:p>
          <a:p>
            <a:pPr>
              <a:lnSpc>
                <a:spcPct val="130000"/>
              </a:lnSpc>
            </a:pPr>
            <a:r>
              <a:rPr lang="en-US" sz="1400" b="1" dirty="0">
                <a:ea typeface="+mn-lt"/>
                <a:cs typeface="+mn-lt"/>
              </a:rPr>
              <a:t>Tip:</a:t>
            </a:r>
            <a:r>
              <a:rPr lang="en-US" sz="1400" dirty="0">
                <a:ea typeface="+mn-lt"/>
                <a:cs typeface="+mn-lt"/>
              </a:rPr>
              <a:t> Use these tools only if the language is unclear.</a:t>
            </a:r>
            <a:endParaRPr lang="en-US" sz="1400" dirty="0"/>
          </a:p>
          <a:p>
            <a:pPr>
              <a:lnSpc>
                <a:spcPct val="130000"/>
              </a:lnSpc>
            </a:pPr>
            <a:endParaRPr lang="en-US" sz="1400">
              <a:ea typeface="Meiryo"/>
            </a:endParaRPr>
          </a:p>
        </p:txBody>
      </p:sp>
    </p:spTree>
    <p:extLst>
      <p:ext uri="{BB962C8B-B14F-4D97-AF65-F5344CB8AC3E}">
        <p14:creationId xmlns:p14="http://schemas.microsoft.com/office/powerpoint/2010/main" val="128427171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04AFE9B-505F-4FED-FCA7-6906A6E23105}"/>
              </a:ext>
            </a:extLst>
          </p:cNvPr>
          <p:cNvSpPr>
            <a:spLocks noGrp="1"/>
          </p:cNvSpPr>
          <p:nvPr>
            <p:ph type="title"/>
          </p:nvPr>
        </p:nvSpPr>
        <p:spPr>
          <a:xfrm>
            <a:off x="992518" y="442913"/>
            <a:ext cx="5185645" cy="1639888"/>
          </a:xfrm>
        </p:spPr>
        <p:txBody>
          <a:bodyPr anchor="b">
            <a:normAutofit/>
          </a:bodyPr>
          <a:lstStyle/>
          <a:p>
            <a:r>
              <a:rPr lang="en-US" b="0" dirty="0">
                <a:ea typeface="+mj-lt"/>
                <a:cs typeface="+mj-lt"/>
              </a:rPr>
              <a:t>Summarize the Meaning</a:t>
            </a:r>
            <a:endParaRPr lang="en-US" dirty="0"/>
          </a:p>
        </p:txBody>
      </p:sp>
      <p:sp>
        <p:nvSpPr>
          <p:cNvPr id="3" name="Content Placeholder 2">
            <a:extLst>
              <a:ext uri="{FF2B5EF4-FFF2-40B4-BE49-F238E27FC236}">
                <a16:creationId xmlns:a16="http://schemas.microsoft.com/office/drawing/2014/main" id="{B81EBA30-6239-7F1A-01CA-CEE931D61082}"/>
              </a:ext>
            </a:extLst>
          </p:cNvPr>
          <p:cNvSpPr>
            <a:spLocks noGrp="1"/>
          </p:cNvSpPr>
          <p:nvPr>
            <p:ph idx="1"/>
          </p:nvPr>
        </p:nvSpPr>
        <p:spPr>
          <a:xfrm>
            <a:off x="992519" y="2312988"/>
            <a:ext cx="5296964" cy="3651250"/>
          </a:xfrm>
        </p:spPr>
        <p:txBody>
          <a:bodyPr vert="horz" lIns="109728" tIns="109728" rIns="109728" bIns="91440" rtlCol="0" anchor="t">
            <a:normAutofit/>
          </a:bodyPr>
          <a:lstStyle/>
          <a:p>
            <a:pPr marL="285750" indent="-285750">
              <a:lnSpc>
                <a:spcPct val="130000"/>
              </a:lnSpc>
              <a:buFont typeface="Arial"/>
              <a:buChar char="•"/>
            </a:pPr>
            <a:r>
              <a:rPr lang="en-US" sz="1400" dirty="0">
                <a:ea typeface="+mn-lt"/>
                <a:cs typeface="+mn-lt"/>
              </a:rPr>
              <a:t>Restate the clause in your own words.</a:t>
            </a:r>
            <a:endParaRPr lang="en-US" sz="1400" dirty="0"/>
          </a:p>
          <a:p>
            <a:pPr marL="285750" indent="-285750">
              <a:lnSpc>
                <a:spcPct val="130000"/>
              </a:lnSpc>
              <a:buFont typeface="Arial"/>
              <a:buChar char="•"/>
            </a:pPr>
            <a:r>
              <a:rPr lang="en-US" sz="1400" dirty="0">
                <a:ea typeface="+mn-lt"/>
                <a:cs typeface="+mn-lt"/>
              </a:rPr>
              <a:t>Ask: “What does this clause allow management to do, and what protections does it give employees?”</a:t>
            </a:r>
            <a:endParaRPr lang="en-US" sz="1400" dirty="0"/>
          </a:p>
          <a:p>
            <a:pPr marL="285750" indent="-285750">
              <a:lnSpc>
                <a:spcPct val="130000"/>
              </a:lnSpc>
              <a:buFont typeface="Arial"/>
              <a:buChar char="•"/>
            </a:pPr>
            <a:r>
              <a:rPr lang="en-US" sz="1400" dirty="0">
                <a:ea typeface="+mn-lt"/>
                <a:cs typeface="+mn-lt"/>
              </a:rPr>
              <a:t>Be concise → one or two sentences.</a:t>
            </a:r>
            <a:endParaRPr lang="en-US" sz="1400" dirty="0"/>
          </a:p>
          <a:p>
            <a:pPr>
              <a:lnSpc>
                <a:spcPct val="130000"/>
              </a:lnSpc>
            </a:pPr>
            <a:r>
              <a:rPr lang="en-US" sz="1400" b="1" dirty="0">
                <a:ea typeface="+mn-lt"/>
                <a:cs typeface="+mn-lt"/>
              </a:rPr>
              <a:t>Example (Schedule Change Clause):</a:t>
            </a:r>
            <a:endParaRPr lang="en-US" sz="1400" dirty="0"/>
          </a:p>
          <a:p>
            <a:pPr>
              <a:lnSpc>
                <a:spcPct val="130000"/>
              </a:lnSpc>
            </a:pPr>
            <a:r>
              <a:rPr lang="en-US" sz="1400" dirty="0">
                <a:ea typeface="+mn-lt"/>
                <a:cs typeface="+mn-lt"/>
              </a:rPr>
              <a:t>“Management must try to give two weeks’ notice for schedule changes but can shorten notice if they have a legitimate operational need, as long as they act reasonably.”</a:t>
            </a:r>
            <a:endParaRPr lang="en-US" sz="1400">
              <a:ea typeface="Meiryo"/>
            </a:endParaRPr>
          </a:p>
          <a:p>
            <a:pPr>
              <a:lnSpc>
                <a:spcPct val="130000"/>
              </a:lnSpc>
            </a:pPr>
            <a:endParaRPr lang="en-US" sz="1400">
              <a:ea typeface="Meiryo"/>
            </a:endParaRPr>
          </a:p>
        </p:txBody>
      </p:sp>
      <p:pic>
        <p:nvPicPr>
          <p:cNvPr id="7" name="Graphic 6" descr="Quotes">
            <a:extLst>
              <a:ext uri="{FF2B5EF4-FFF2-40B4-BE49-F238E27FC236}">
                <a16:creationId xmlns:a16="http://schemas.microsoft.com/office/drawing/2014/main" id="{6EA15FE8-CFEB-0D42-F6CE-1AB133FF3E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7967" y="1934660"/>
            <a:ext cx="2988679" cy="2988679"/>
          </a:xfrm>
          <a:prstGeom prst="rect">
            <a:avLst/>
          </a:prstGeom>
        </p:spPr>
      </p:pic>
    </p:spTree>
    <p:extLst>
      <p:ext uri="{BB962C8B-B14F-4D97-AF65-F5344CB8AC3E}">
        <p14:creationId xmlns:p14="http://schemas.microsoft.com/office/powerpoint/2010/main" val="532381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C9466AA-C21A-4C23-8137-04C53295B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9"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97F2DAE4-2F3C-4594-A107-2435D1D07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84496"/>
            <a:ext cx="4293360"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1BE69641-D02C-48F0-8852-5FE363D48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55238"/>
            <a:ext cx="4381339"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BD4EFF6A-7C71-4EFA-B386-711A102C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098072"/>
            <a:ext cx="3994190" cy="4767880"/>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6" name="Group 15">
            <a:extLst>
              <a:ext uri="{FF2B5EF4-FFF2-40B4-BE49-F238E27FC236}">
                <a16:creationId xmlns:a16="http://schemas.microsoft.com/office/drawing/2014/main" id="{7C4C19DC-E477-4A4D-81AC-7A8CD2E3BD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4577" y="0"/>
            <a:ext cx="4389519" cy="2916937"/>
            <a:chOff x="3124577" y="0"/>
            <a:chExt cx="4389519" cy="2916937"/>
          </a:xfrm>
        </p:grpSpPr>
        <p:sp>
          <p:nvSpPr>
            <p:cNvPr id="17" name="Freeform: Shape 16">
              <a:extLst>
                <a:ext uri="{FF2B5EF4-FFF2-40B4-BE49-F238E27FC236}">
                  <a16:creationId xmlns:a16="http://schemas.microsoft.com/office/drawing/2014/main" id="{858D5A3F-DB59-492A-AAD4-DDB33C65E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4CCD2426-E724-4490-8DAF-44913DC0A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70F4763F-257F-4661-BBBE-F60DBD259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A08466B8-FA9F-41C1-9FC8-CE7F859F1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22" name="Group 21">
            <a:extLst>
              <a:ext uri="{FF2B5EF4-FFF2-40B4-BE49-F238E27FC236}">
                <a16:creationId xmlns:a16="http://schemas.microsoft.com/office/drawing/2014/main" id="{108CEEDC-820E-402C-ACC8-D657846AD9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2942" y="0"/>
            <a:ext cx="4069058" cy="3547008"/>
            <a:chOff x="8122942" y="0"/>
            <a:chExt cx="4069058" cy="3547008"/>
          </a:xfrm>
        </p:grpSpPr>
        <p:sp>
          <p:nvSpPr>
            <p:cNvPr id="23" name="Freeform: Shape 22">
              <a:extLst>
                <a:ext uri="{FF2B5EF4-FFF2-40B4-BE49-F238E27FC236}">
                  <a16:creationId xmlns:a16="http://schemas.microsoft.com/office/drawing/2014/main" id="{EFE9B0A7-7EDC-4112-97B6-52DAEEA5A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D9593FC2-93D9-4849-B727-D3A46E4BB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F7D68E5A-40AD-4DDB-ACD1-2CC982195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C56D0196-667E-4411-97BF-A9706C75B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E9087FAD-2E24-52B3-DB27-01C591475DE7}"/>
              </a:ext>
            </a:extLst>
          </p:cNvPr>
          <p:cNvSpPr>
            <a:spLocks noGrp="1"/>
          </p:cNvSpPr>
          <p:nvPr>
            <p:ph type="title"/>
          </p:nvPr>
        </p:nvSpPr>
        <p:spPr>
          <a:xfrm>
            <a:off x="4350825" y="3384314"/>
            <a:ext cx="7535729" cy="714475"/>
          </a:xfrm>
        </p:spPr>
        <p:txBody>
          <a:bodyPr anchor="b">
            <a:normAutofit fontScale="90000"/>
          </a:bodyPr>
          <a:lstStyle/>
          <a:p>
            <a:pPr>
              <a:lnSpc>
                <a:spcPct val="120000"/>
              </a:lnSpc>
            </a:pPr>
            <a:r>
              <a:rPr lang="en-US" sz="2700" b="0" dirty="0">
                <a:ea typeface="+mj-lt"/>
                <a:cs typeface="+mj-lt"/>
              </a:rPr>
              <a:t>Walkthrough Example: Article 32 Section 1</a:t>
            </a:r>
            <a:endParaRPr lang="en-US" sz="2700" dirty="0"/>
          </a:p>
        </p:txBody>
      </p:sp>
      <p:sp>
        <p:nvSpPr>
          <p:cNvPr id="3" name="Content Placeholder 2">
            <a:extLst>
              <a:ext uri="{FF2B5EF4-FFF2-40B4-BE49-F238E27FC236}">
                <a16:creationId xmlns:a16="http://schemas.microsoft.com/office/drawing/2014/main" id="{0FD3E4EE-C544-6714-0433-2F6E27B7BB2D}"/>
              </a:ext>
            </a:extLst>
          </p:cNvPr>
          <p:cNvSpPr>
            <a:spLocks noGrp="1"/>
          </p:cNvSpPr>
          <p:nvPr>
            <p:ph idx="1"/>
          </p:nvPr>
        </p:nvSpPr>
        <p:spPr>
          <a:xfrm>
            <a:off x="4654295" y="4315772"/>
            <a:ext cx="6724021" cy="1755089"/>
          </a:xfrm>
        </p:spPr>
        <p:txBody>
          <a:bodyPr vert="horz" lIns="109728" tIns="109728" rIns="109728" bIns="91440" rtlCol="0">
            <a:normAutofit/>
          </a:bodyPr>
          <a:lstStyle/>
          <a:p>
            <a:r>
              <a:rPr lang="en-US" dirty="0">
                <a:ea typeface="Meiryo"/>
              </a:rPr>
              <a:t>"</a:t>
            </a:r>
            <a:r>
              <a:rPr lang="en-US" dirty="0">
                <a:ea typeface="+mn-lt"/>
                <a:cs typeface="+mn-lt"/>
              </a:rPr>
              <a:t>The Employer shall make every reasonable effort to grant employee requests for annual leave consistent with workload and staffing needs."</a:t>
            </a:r>
          </a:p>
        </p:txBody>
      </p:sp>
    </p:spTree>
    <p:extLst>
      <p:ext uri="{BB962C8B-B14F-4D97-AF65-F5344CB8AC3E}">
        <p14:creationId xmlns:p14="http://schemas.microsoft.com/office/powerpoint/2010/main" val="24386584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971BC10-D806-D83E-0CD1-1044297BECF7}"/>
              </a:ext>
            </a:extLst>
          </p:cNvPr>
          <p:cNvSpPr>
            <a:spLocks noGrp="1"/>
          </p:cNvSpPr>
          <p:nvPr>
            <p:ph type="title"/>
          </p:nvPr>
        </p:nvSpPr>
        <p:spPr>
          <a:xfrm>
            <a:off x="2377440" y="442220"/>
            <a:ext cx="8397987" cy="1345269"/>
          </a:xfrm>
        </p:spPr>
        <p:txBody>
          <a:bodyPr anchor="b">
            <a:normAutofit/>
          </a:bodyPr>
          <a:lstStyle/>
          <a:p>
            <a:r>
              <a:rPr lang="en-US" b="0" dirty="0">
                <a:ea typeface="+mj-lt"/>
                <a:cs typeface="+mj-lt"/>
              </a:rPr>
              <a:t>Step 1: Identify the Clause</a:t>
            </a:r>
            <a:endParaRPr lang="en-US" dirty="0"/>
          </a:p>
        </p:txBody>
      </p:sp>
      <p:graphicFrame>
        <p:nvGraphicFramePr>
          <p:cNvPr id="5" name="Content Placeholder 2">
            <a:extLst>
              <a:ext uri="{FF2B5EF4-FFF2-40B4-BE49-F238E27FC236}">
                <a16:creationId xmlns:a16="http://schemas.microsoft.com/office/drawing/2014/main" id="{2A261F99-DA07-D655-CAFA-6DDAE0AAC022}"/>
              </a:ext>
            </a:extLst>
          </p:cNvPr>
          <p:cNvGraphicFramePr>
            <a:graphicFrameLocks noGrp="1"/>
          </p:cNvGraphicFramePr>
          <p:nvPr>
            <p:ph idx="1"/>
            <p:extLst>
              <p:ext uri="{D42A27DB-BD31-4B8C-83A1-F6EECF244321}">
                <p14:modId xmlns:p14="http://schemas.microsoft.com/office/powerpoint/2010/main" val="58389551"/>
              </p:ext>
            </p:extLst>
          </p:nvPr>
        </p:nvGraphicFramePr>
        <p:xfrm>
          <a:off x="2377439" y="2312988"/>
          <a:ext cx="8312785" cy="3411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618485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B7564-3B01-EE0D-BF87-29B138C6A65B}"/>
              </a:ext>
            </a:extLst>
          </p:cNvPr>
          <p:cNvSpPr>
            <a:spLocks noGrp="1"/>
          </p:cNvSpPr>
          <p:nvPr>
            <p:ph type="title"/>
          </p:nvPr>
        </p:nvSpPr>
        <p:spPr/>
        <p:txBody>
          <a:bodyPr>
            <a:normAutofit fontScale="90000"/>
          </a:bodyPr>
          <a:lstStyle/>
          <a:p>
            <a:r>
              <a:rPr lang="en-US" b="0" dirty="0">
                <a:ea typeface="+mj-lt"/>
                <a:cs typeface="+mj-lt"/>
              </a:rPr>
              <a:t>Step 2: Separate Mandatory vs. Discretionary</a:t>
            </a:r>
            <a:endParaRPr lang="en-US" dirty="0"/>
          </a:p>
        </p:txBody>
      </p:sp>
      <p:sp>
        <p:nvSpPr>
          <p:cNvPr id="3" name="Content Placeholder 2">
            <a:extLst>
              <a:ext uri="{FF2B5EF4-FFF2-40B4-BE49-F238E27FC236}">
                <a16:creationId xmlns:a16="http://schemas.microsoft.com/office/drawing/2014/main" id="{F6E0BE11-BC22-A89E-5D76-44A2B101B82C}"/>
              </a:ext>
            </a:extLst>
          </p:cNvPr>
          <p:cNvSpPr>
            <a:spLocks noGrp="1"/>
          </p:cNvSpPr>
          <p:nvPr>
            <p:ph idx="1"/>
          </p:nvPr>
        </p:nvSpPr>
        <p:spPr/>
        <p:txBody>
          <a:bodyPr vert="horz" lIns="109728" tIns="109728" rIns="109728" bIns="91440" rtlCol="0" anchor="t">
            <a:normAutofit/>
          </a:bodyPr>
          <a:lstStyle/>
          <a:p>
            <a:pPr marL="285750" indent="-285750">
              <a:buFont typeface="Arial"/>
              <a:buChar char="•"/>
            </a:pPr>
            <a:r>
              <a:rPr lang="en-US" b="1" dirty="0">
                <a:ea typeface="+mn-lt"/>
                <a:cs typeface="+mn-lt"/>
              </a:rPr>
              <a:t>Mandatory:</a:t>
            </a:r>
            <a:r>
              <a:rPr lang="en-US" dirty="0">
                <a:ea typeface="+mn-lt"/>
                <a:cs typeface="+mn-lt"/>
              </a:rPr>
              <a:t> “The Employer shall…” → Creates a firm obligation.</a:t>
            </a:r>
            <a:endParaRPr lang="en-US" dirty="0"/>
          </a:p>
          <a:p>
            <a:pPr marL="285750" indent="-285750">
              <a:buFont typeface="Arial"/>
              <a:buChar char="•"/>
            </a:pPr>
            <a:r>
              <a:rPr lang="en-US" b="1" dirty="0">
                <a:ea typeface="+mn-lt"/>
                <a:cs typeface="+mn-lt"/>
              </a:rPr>
              <a:t>Discretionary:</a:t>
            </a:r>
            <a:r>
              <a:rPr lang="en-US" dirty="0">
                <a:ea typeface="+mn-lt"/>
                <a:cs typeface="+mn-lt"/>
              </a:rPr>
              <a:t> “Reasonable effort” + “consistent with workload and staffing needs.” → Allows flexibility.</a:t>
            </a:r>
            <a:endParaRPr lang="en-US" dirty="0"/>
          </a:p>
          <a:p>
            <a:pPr marL="285750" indent="-285750">
              <a:buFont typeface="Arial"/>
              <a:buChar char="•"/>
            </a:pPr>
            <a:r>
              <a:rPr lang="en-US" b="1" dirty="0">
                <a:ea typeface="+mn-lt"/>
                <a:cs typeface="+mn-lt"/>
              </a:rPr>
              <a:t>Interpretation:</a:t>
            </a:r>
            <a:r>
              <a:rPr lang="en-US" dirty="0">
                <a:ea typeface="+mn-lt"/>
                <a:cs typeface="+mn-lt"/>
              </a:rPr>
              <a:t> Employer must try in good faith but can deny if legitimate workload/staffing conflicts exist.</a:t>
            </a:r>
            <a:endParaRPr lang="en-US" dirty="0"/>
          </a:p>
          <a:p>
            <a:endParaRPr lang="en-US" dirty="0">
              <a:ea typeface="Meiryo"/>
            </a:endParaRPr>
          </a:p>
        </p:txBody>
      </p:sp>
    </p:spTree>
    <p:extLst>
      <p:ext uri="{BB962C8B-B14F-4D97-AF65-F5344CB8AC3E}">
        <p14:creationId xmlns:p14="http://schemas.microsoft.com/office/powerpoint/2010/main" val="4030571647"/>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572E366A-B6DD-4F06-A42A-FF634FDE1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839" y="970769"/>
            <a:ext cx="4936895" cy="4669465"/>
            <a:chOff x="648839" y="970769"/>
            <a:chExt cx="4936895" cy="4669465"/>
          </a:xfrm>
        </p:grpSpPr>
        <p:sp>
          <p:nvSpPr>
            <p:cNvPr id="11" name="Freeform: Shape 10">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43803" y="1124162"/>
              <a:ext cx="4691485"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2" y="1290468"/>
              <a:ext cx="438979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48839" y="970769"/>
              <a:ext cx="4936895" cy="466946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2AE1715C-623C-2D66-34D6-890C1F3B818F}"/>
              </a:ext>
            </a:extLst>
          </p:cNvPr>
          <p:cNvSpPr>
            <a:spLocks noGrp="1"/>
          </p:cNvSpPr>
          <p:nvPr>
            <p:ph type="title"/>
          </p:nvPr>
        </p:nvSpPr>
        <p:spPr>
          <a:xfrm>
            <a:off x="1441850" y="2282613"/>
            <a:ext cx="3352330" cy="1986416"/>
          </a:xfrm>
        </p:spPr>
        <p:txBody>
          <a:bodyPr anchor="ctr">
            <a:normAutofit/>
          </a:bodyPr>
          <a:lstStyle/>
          <a:p>
            <a:r>
              <a:rPr lang="en-US" sz="4000" dirty="0">
                <a:ea typeface="Meiryo"/>
              </a:rPr>
              <a:t>Will it help my cases?</a:t>
            </a:r>
            <a:endParaRPr lang="en-US" sz="4000" dirty="0"/>
          </a:p>
        </p:txBody>
      </p:sp>
      <p:sp>
        <p:nvSpPr>
          <p:cNvPr id="3" name="Content Placeholder 2">
            <a:extLst>
              <a:ext uri="{FF2B5EF4-FFF2-40B4-BE49-F238E27FC236}">
                <a16:creationId xmlns:a16="http://schemas.microsoft.com/office/drawing/2014/main" id="{A2DC10F6-0F94-E166-8E07-D95DBFAB50BB}"/>
              </a:ext>
            </a:extLst>
          </p:cNvPr>
          <p:cNvSpPr>
            <a:spLocks noGrp="1"/>
          </p:cNvSpPr>
          <p:nvPr>
            <p:ph idx="1"/>
          </p:nvPr>
        </p:nvSpPr>
        <p:spPr>
          <a:xfrm>
            <a:off x="6241774" y="1105306"/>
            <a:ext cx="4825512" cy="4337435"/>
          </a:xfrm>
        </p:spPr>
        <p:txBody>
          <a:bodyPr vert="horz" lIns="109728" tIns="109728" rIns="109728" bIns="91440" rtlCol="0" anchor="ctr">
            <a:normAutofit/>
          </a:bodyPr>
          <a:lstStyle/>
          <a:p>
            <a:r>
              <a:rPr lang="en-US" dirty="0">
                <a:ea typeface="Meiryo"/>
              </a:rPr>
              <a:t>Yes, it will help with your cases because it will help to identify </a:t>
            </a:r>
            <a:r>
              <a:rPr lang="en-US" dirty="0" err="1">
                <a:ea typeface="Meiryo"/>
              </a:rPr>
              <a:t>grievable</a:t>
            </a:r>
            <a:r>
              <a:rPr lang="en-US" dirty="0">
                <a:ea typeface="Meiryo"/>
              </a:rPr>
              <a:t> issues faster as well as allow for more thorough representation from us. This training will help us to ensure that we are all capable and able to offer a more consistent enforcement of employee rights.</a:t>
            </a:r>
            <a:endParaRPr lang="en-US" dirty="0"/>
          </a:p>
        </p:txBody>
      </p:sp>
    </p:spTree>
    <p:extLst>
      <p:ext uri="{BB962C8B-B14F-4D97-AF65-F5344CB8AC3E}">
        <p14:creationId xmlns:p14="http://schemas.microsoft.com/office/powerpoint/2010/main" val="2325418855"/>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 name="Group 10">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2" name="Freeform: Shape 11">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9A5A7DB3-74FA-0DEB-962C-8AEC02AA492A}"/>
              </a:ext>
            </a:extLst>
          </p:cNvPr>
          <p:cNvSpPr>
            <a:spLocks noGrp="1"/>
          </p:cNvSpPr>
          <p:nvPr>
            <p:ph type="title"/>
          </p:nvPr>
        </p:nvSpPr>
        <p:spPr>
          <a:xfrm>
            <a:off x="1829849" y="1899904"/>
            <a:ext cx="3312116" cy="2934031"/>
          </a:xfrm>
        </p:spPr>
        <p:txBody>
          <a:bodyPr anchor="ctr">
            <a:normAutofit/>
          </a:bodyPr>
          <a:lstStyle/>
          <a:p>
            <a:r>
              <a:rPr lang="en-US" b="0" dirty="0">
                <a:ea typeface="+mj-lt"/>
                <a:cs typeface="+mj-lt"/>
              </a:rPr>
              <a:t>Step 3: Define Key Terms</a:t>
            </a:r>
            <a:endParaRPr lang="en-US" dirty="0"/>
          </a:p>
        </p:txBody>
      </p:sp>
      <p:graphicFrame>
        <p:nvGraphicFramePr>
          <p:cNvPr id="5" name="Content Placeholder 2">
            <a:extLst>
              <a:ext uri="{FF2B5EF4-FFF2-40B4-BE49-F238E27FC236}">
                <a16:creationId xmlns:a16="http://schemas.microsoft.com/office/drawing/2014/main" id="{0BC1E4FE-7361-D3C8-20A5-EDCD572CCC69}"/>
              </a:ext>
            </a:extLst>
          </p:cNvPr>
          <p:cNvGraphicFramePr>
            <a:graphicFrameLocks noGrp="1"/>
          </p:cNvGraphicFramePr>
          <p:nvPr>
            <p:ph idx="1"/>
            <p:extLst>
              <p:ext uri="{D42A27DB-BD31-4B8C-83A1-F6EECF244321}">
                <p14:modId xmlns:p14="http://schemas.microsoft.com/office/powerpoint/2010/main" val="1837987531"/>
              </p:ext>
            </p:extLst>
          </p:nvPr>
        </p:nvGraphicFramePr>
        <p:xfrm>
          <a:off x="5490308" y="109722"/>
          <a:ext cx="6591056" cy="65090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90265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8A3A596-CEC5-251A-21A2-13F6B0B014DE}"/>
              </a:ext>
            </a:extLst>
          </p:cNvPr>
          <p:cNvSpPr>
            <a:spLocks noGrp="1"/>
          </p:cNvSpPr>
          <p:nvPr>
            <p:ph type="title"/>
          </p:nvPr>
        </p:nvSpPr>
        <p:spPr>
          <a:xfrm>
            <a:off x="992518" y="442913"/>
            <a:ext cx="5185645" cy="1639888"/>
          </a:xfrm>
        </p:spPr>
        <p:txBody>
          <a:bodyPr anchor="b">
            <a:normAutofit/>
          </a:bodyPr>
          <a:lstStyle/>
          <a:p>
            <a:r>
              <a:rPr lang="en-US" b="0" dirty="0">
                <a:ea typeface="+mj-lt"/>
                <a:cs typeface="+mj-lt"/>
              </a:rPr>
              <a:t>Step 4: Read in Context</a:t>
            </a:r>
            <a:endParaRPr lang="en-US" dirty="0"/>
          </a:p>
        </p:txBody>
      </p:sp>
      <p:sp>
        <p:nvSpPr>
          <p:cNvPr id="3" name="Content Placeholder 2">
            <a:extLst>
              <a:ext uri="{FF2B5EF4-FFF2-40B4-BE49-F238E27FC236}">
                <a16:creationId xmlns:a16="http://schemas.microsoft.com/office/drawing/2014/main" id="{00431D56-C449-6772-7FAA-494C09FFD4F1}"/>
              </a:ext>
            </a:extLst>
          </p:cNvPr>
          <p:cNvSpPr>
            <a:spLocks noGrp="1"/>
          </p:cNvSpPr>
          <p:nvPr>
            <p:ph idx="1"/>
          </p:nvPr>
        </p:nvSpPr>
        <p:spPr>
          <a:xfrm>
            <a:off x="992519" y="2312988"/>
            <a:ext cx="5296964" cy="3651250"/>
          </a:xfrm>
        </p:spPr>
        <p:txBody>
          <a:bodyPr vert="horz" lIns="109728" tIns="109728" rIns="109728" bIns="91440" rtlCol="0">
            <a:normAutofit/>
          </a:bodyPr>
          <a:lstStyle/>
          <a:p>
            <a:pPr>
              <a:lnSpc>
                <a:spcPct val="130000"/>
              </a:lnSpc>
            </a:pPr>
            <a:r>
              <a:rPr lang="en-US" sz="1700" dirty="0">
                <a:ea typeface="+mn-lt"/>
                <a:cs typeface="+mn-lt"/>
              </a:rPr>
              <a:t>Other parts of </a:t>
            </a:r>
            <a:r>
              <a:rPr lang="en-US" sz="1700" b="1" dirty="0">
                <a:ea typeface="+mn-lt"/>
                <a:cs typeface="+mn-lt"/>
              </a:rPr>
              <a:t>Article 32</a:t>
            </a:r>
            <a:r>
              <a:rPr lang="en-US" sz="1700" dirty="0">
                <a:ea typeface="+mn-lt"/>
                <a:cs typeface="+mn-lt"/>
              </a:rPr>
              <a:t>:</a:t>
            </a:r>
            <a:endParaRPr lang="en-US" sz="1700" dirty="0">
              <a:ea typeface="Meiryo"/>
            </a:endParaRPr>
          </a:p>
          <a:p>
            <a:pPr marL="285750" indent="-285750">
              <a:lnSpc>
                <a:spcPct val="130000"/>
              </a:lnSpc>
              <a:buFont typeface="Arial"/>
              <a:buChar char="•"/>
            </a:pPr>
            <a:r>
              <a:rPr lang="en-US" sz="1700">
                <a:ea typeface="+mn-lt"/>
                <a:cs typeface="+mn-lt"/>
              </a:rPr>
              <a:t>Stress fairness and equitable treatment of leave requests.</a:t>
            </a:r>
            <a:endParaRPr lang="en-US" sz="1700"/>
          </a:p>
          <a:p>
            <a:pPr marL="285750" indent="-285750">
              <a:lnSpc>
                <a:spcPct val="130000"/>
              </a:lnSpc>
              <a:buFont typeface="Arial"/>
              <a:buChar char="•"/>
            </a:pPr>
            <a:r>
              <a:rPr lang="en-US" sz="1700">
                <a:ea typeface="+mn-lt"/>
                <a:cs typeface="+mn-lt"/>
              </a:rPr>
              <a:t>Outline scheduling procedures (e.g., first-come, first-served, seniority rules).</a:t>
            </a:r>
            <a:endParaRPr lang="en-US" sz="1700"/>
          </a:p>
          <a:p>
            <a:pPr>
              <a:lnSpc>
                <a:spcPct val="130000"/>
              </a:lnSpc>
            </a:pPr>
            <a:r>
              <a:rPr lang="en-US" sz="1700" dirty="0">
                <a:ea typeface="+mn-lt"/>
                <a:cs typeface="+mn-lt"/>
              </a:rPr>
              <a:t>Context: This clause protects employees’ access to leave but recognizes agency operational needs.</a:t>
            </a:r>
            <a:endParaRPr lang="en-US" sz="1700" dirty="0">
              <a:ea typeface="Meiryo"/>
            </a:endParaRPr>
          </a:p>
          <a:p>
            <a:pPr>
              <a:lnSpc>
                <a:spcPct val="130000"/>
              </a:lnSpc>
            </a:pPr>
            <a:endParaRPr lang="en-US" sz="1700">
              <a:ea typeface="Meiryo"/>
            </a:endParaRPr>
          </a:p>
        </p:txBody>
      </p:sp>
      <p:pic>
        <p:nvPicPr>
          <p:cNvPr id="7" name="Graphic 6" descr="Scales of Justice">
            <a:extLst>
              <a:ext uri="{FF2B5EF4-FFF2-40B4-BE49-F238E27FC236}">
                <a16:creationId xmlns:a16="http://schemas.microsoft.com/office/drawing/2014/main" id="{14FB968E-8258-A93A-4093-7F4E14032E3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281" y="1314175"/>
            <a:ext cx="3445879" cy="4229650"/>
          </a:xfrm>
          <a:prstGeom prst="rect">
            <a:avLst/>
          </a:prstGeom>
        </p:spPr>
      </p:pic>
    </p:spTree>
    <p:extLst>
      <p:ext uri="{BB962C8B-B14F-4D97-AF65-F5344CB8AC3E}">
        <p14:creationId xmlns:p14="http://schemas.microsoft.com/office/powerpoint/2010/main" val="308837727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8C933954-D8A1-33C3-EB53-52C622638126}"/>
              </a:ext>
            </a:extLst>
          </p:cNvPr>
          <p:cNvSpPr>
            <a:spLocks noGrp="1"/>
          </p:cNvSpPr>
          <p:nvPr>
            <p:ph type="title"/>
          </p:nvPr>
        </p:nvSpPr>
        <p:spPr>
          <a:xfrm>
            <a:off x="2377440" y="442220"/>
            <a:ext cx="8397987" cy="1345269"/>
          </a:xfrm>
        </p:spPr>
        <p:txBody>
          <a:bodyPr anchor="b">
            <a:normAutofit/>
          </a:bodyPr>
          <a:lstStyle/>
          <a:p>
            <a:r>
              <a:rPr lang="en-US" b="0" dirty="0">
                <a:ea typeface="+mj-lt"/>
                <a:cs typeface="+mj-lt"/>
              </a:rPr>
              <a:t>Step 5: Apply Interpretation Tools</a:t>
            </a:r>
            <a:endParaRPr lang="en-US" dirty="0"/>
          </a:p>
        </p:txBody>
      </p:sp>
      <p:graphicFrame>
        <p:nvGraphicFramePr>
          <p:cNvPr id="5" name="Content Placeholder 2">
            <a:extLst>
              <a:ext uri="{FF2B5EF4-FFF2-40B4-BE49-F238E27FC236}">
                <a16:creationId xmlns:a16="http://schemas.microsoft.com/office/drawing/2014/main" id="{2A062A59-2E02-7477-6DDC-E46EF97A671E}"/>
              </a:ext>
            </a:extLst>
          </p:cNvPr>
          <p:cNvGraphicFramePr>
            <a:graphicFrameLocks noGrp="1"/>
          </p:cNvGraphicFramePr>
          <p:nvPr>
            <p:ph idx="1"/>
            <p:extLst>
              <p:ext uri="{D42A27DB-BD31-4B8C-83A1-F6EECF244321}">
                <p14:modId xmlns:p14="http://schemas.microsoft.com/office/powerpoint/2010/main" val="176800014"/>
              </p:ext>
            </p:extLst>
          </p:nvPr>
        </p:nvGraphicFramePr>
        <p:xfrm>
          <a:off x="2377439" y="2312988"/>
          <a:ext cx="8312785" cy="3411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7303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F7E4996C-88BF-D71A-675F-F3DF5D96B5E3}"/>
              </a:ext>
            </a:extLst>
          </p:cNvPr>
          <p:cNvSpPr>
            <a:spLocks noGrp="1"/>
          </p:cNvSpPr>
          <p:nvPr>
            <p:ph type="title"/>
          </p:nvPr>
        </p:nvSpPr>
        <p:spPr>
          <a:xfrm>
            <a:off x="992518" y="442913"/>
            <a:ext cx="5185645" cy="1639888"/>
          </a:xfrm>
        </p:spPr>
        <p:txBody>
          <a:bodyPr anchor="b">
            <a:normAutofit/>
          </a:bodyPr>
          <a:lstStyle/>
          <a:p>
            <a:r>
              <a:rPr lang="en-US" b="0" dirty="0">
                <a:ea typeface="+mj-lt"/>
                <a:cs typeface="+mj-lt"/>
              </a:rPr>
              <a:t>Step 6: Summarize the Meaning</a:t>
            </a:r>
            <a:endParaRPr lang="en-US" dirty="0"/>
          </a:p>
        </p:txBody>
      </p:sp>
      <p:sp>
        <p:nvSpPr>
          <p:cNvPr id="3" name="Content Placeholder 2">
            <a:extLst>
              <a:ext uri="{FF2B5EF4-FFF2-40B4-BE49-F238E27FC236}">
                <a16:creationId xmlns:a16="http://schemas.microsoft.com/office/drawing/2014/main" id="{F188220B-5797-8B52-A316-BBB1A5FB59CA}"/>
              </a:ext>
            </a:extLst>
          </p:cNvPr>
          <p:cNvSpPr>
            <a:spLocks noGrp="1"/>
          </p:cNvSpPr>
          <p:nvPr>
            <p:ph idx="1"/>
          </p:nvPr>
        </p:nvSpPr>
        <p:spPr>
          <a:xfrm>
            <a:off x="992519" y="2312988"/>
            <a:ext cx="5296964" cy="3651250"/>
          </a:xfrm>
        </p:spPr>
        <p:txBody>
          <a:bodyPr vert="horz" lIns="109728" tIns="109728" rIns="109728" bIns="91440" rtlCol="0">
            <a:normAutofit/>
          </a:bodyPr>
          <a:lstStyle/>
          <a:p>
            <a:pPr>
              <a:lnSpc>
                <a:spcPct val="130000"/>
              </a:lnSpc>
            </a:pPr>
            <a:r>
              <a:rPr lang="en-US" sz="1700" b="1">
                <a:ea typeface="+mn-lt"/>
                <a:cs typeface="+mn-lt"/>
              </a:rPr>
              <a:t>Interpretation in plain words:</a:t>
            </a:r>
            <a:endParaRPr lang="en-US" sz="1700"/>
          </a:p>
          <a:p>
            <a:pPr marL="285750" indent="-285750">
              <a:lnSpc>
                <a:spcPct val="130000"/>
              </a:lnSpc>
              <a:buFont typeface="Arial"/>
              <a:buChar char="•"/>
            </a:pPr>
            <a:r>
              <a:rPr lang="en-US" sz="1700">
                <a:ea typeface="+mn-lt"/>
                <a:cs typeface="+mn-lt"/>
              </a:rPr>
              <a:t>Employer has a duty to try in good faith to grant annual leave.</a:t>
            </a:r>
            <a:endParaRPr lang="en-US" sz="1700"/>
          </a:p>
          <a:p>
            <a:pPr marL="285750" indent="-285750">
              <a:lnSpc>
                <a:spcPct val="130000"/>
              </a:lnSpc>
              <a:buFont typeface="Arial"/>
              <a:buChar char="•"/>
            </a:pPr>
            <a:r>
              <a:rPr lang="en-US" sz="1700">
                <a:ea typeface="+mn-lt"/>
                <a:cs typeface="+mn-lt"/>
              </a:rPr>
              <a:t>Requests cannot be denied arbitrarily; denials must be linked to real workload or staffing needs.</a:t>
            </a:r>
            <a:endParaRPr lang="en-US" sz="1700"/>
          </a:p>
          <a:p>
            <a:pPr marL="285750" indent="-285750">
              <a:lnSpc>
                <a:spcPct val="130000"/>
              </a:lnSpc>
              <a:buFont typeface="Arial"/>
              <a:buChar char="•"/>
            </a:pPr>
            <a:r>
              <a:rPr lang="en-US" sz="1700">
                <a:ea typeface="+mn-lt"/>
                <a:cs typeface="+mn-lt"/>
              </a:rPr>
              <a:t>Employees have a strong right to leave approval, but it is not absolute if operations truly demand otherwise.</a:t>
            </a:r>
            <a:endParaRPr lang="en-US" sz="1700"/>
          </a:p>
          <a:p>
            <a:pPr>
              <a:lnSpc>
                <a:spcPct val="130000"/>
              </a:lnSpc>
            </a:pPr>
            <a:endParaRPr lang="en-US" sz="1700">
              <a:ea typeface="Meiryo"/>
            </a:endParaRPr>
          </a:p>
        </p:txBody>
      </p:sp>
      <p:pic>
        <p:nvPicPr>
          <p:cNvPr id="7" name="Graphic 6" descr="Leave">
            <a:extLst>
              <a:ext uri="{FF2B5EF4-FFF2-40B4-BE49-F238E27FC236}">
                <a16:creationId xmlns:a16="http://schemas.microsoft.com/office/drawing/2014/main" id="{702889F5-2B76-7A80-E138-6BAD3AF007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7967" y="1934660"/>
            <a:ext cx="2988679" cy="2988679"/>
          </a:xfrm>
          <a:prstGeom prst="rect">
            <a:avLst/>
          </a:prstGeom>
        </p:spPr>
      </p:pic>
    </p:spTree>
    <p:extLst>
      <p:ext uri="{BB962C8B-B14F-4D97-AF65-F5344CB8AC3E}">
        <p14:creationId xmlns:p14="http://schemas.microsoft.com/office/powerpoint/2010/main" val="87006990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D04394E-D83A-15C9-6138-6FB22B4C0863}"/>
              </a:ext>
            </a:extLst>
          </p:cNvPr>
          <p:cNvSpPr>
            <a:spLocks noGrp="1"/>
          </p:cNvSpPr>
          <p:nvPr>
            <p:ph type="title"/>
          </p:nvPr>
        </p:nvSpPr>
        <p:spPr>
          <a:xfrm>
            <a:off x="992518" y="442913"/>
            <a:ext cx="5185645" cy="1639888"/>
          </a:xfrm>
        </p:spPr>
        <p:txBody>
          <a:bodyPr anchor="b">
            <a:normAutofit/>
          </a:bodyPr>
          <a:lstStyle/>
          <a:p>
            <a:r>
              <a:rPr lang="en-US" b="0" dirty="0">
                <a:ea typeface="+mj-lt"/>
                <a:cs typeface="+mj-lt"/>
              </a:rPr>
              <a:t>Walkthrough Example: Article 12, Section 4</a:t>
            </a:r>
            <a:endParaRPr lang="en-US" dirty="0"/>
          </a:p>
        </p:txBody>
      </p:sp>
      <p:sp>
        <p:nvSpPr>
          <p:cNvPr id="3" name="Content Placeholder 2">
            <a:extLst>
              <a:ext uri="{FF2B5EF4-FFF2-40B4-BE49-F238E27FC236}">
                <a16:creationId xmlns:a16="http://schemas.microsoft.com/office/drawing/2014/main" id="{5E406D77-FCEB-2051-E22B-D75DC84FA0AD}"/>
              </a:ext>
            </a:extLst>
          </p:cNvPr>
          <p:cNvSpPr>
            <a:spLocks noGrp="1"/>
          </p:cNvSpPr>
          <p:nvPr>
            <p:ph idx="1"/>
          </p:nvPr>
        </p:nvSpPr>
        <p:spPr>
          <a:xfrm>
            <a:off x="992519" y="2312988"/>
            <a:ext cx="5296964" cy="3651250"/>
          </a:xfrm>
        </p:spPr>
        <p:txBody>
          <a:bodyPr vert="horz" lIns="109728" tIns="109728" rIns="109728" bIns="91440" rtlCol="0">
            <a:normAutofit/>
          </a:bodyPr>
          <a:lstStyle/>
          <a:p>
            <a:r>
              <a:rPr lang="en-US" i="1" dirty="0">
                <a:ea typeface="+mn-lt"/>
                <a:cs typeface="+mn-lt"/>
              </a:rPr>
              <a:t>“Ratings of record will be prepared within thirty (30) days of the end of the month in which the appraisal is due.”</a:t>
            </a:r>
            <a:r>
              <a:rPr lang="en-US" dirty="0">
                <a:ea typeface="+mn-lt"/>
                <a:cs typeface="+mn-lt"/>
              </a:rPr>
              <a:t> </a:t>
            </a:r>
            <a:endParaRPr lang="en-US" dirty="0"/>
          </a:p>
        </p:txBody>
      </p:sp>
      <p:pic>
        <p:nvPicPr>
          <p:cNvPr id="7" name="Graphic 6" descr="House">
            <a:extLst>
              <a:ext uri="{FF2B5EF4-FFF2-40B4-BE49-F238E27FC236}">
                <a16:creationId xmlns:a16="http://schemas.microsoft.com/office/drawing/2014/main" id="{467CCE03-7DA3-2E42-2E6A-EFA7EBBF23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7967" y="1934660"/>
            <a:ext cx="2988679" cy="2988679"/>
          </a:xfrm>
          <a:prstGeom prst="rect">
            <a:avLst/>
          </a:prstGeom>
        </p:spPr>
      </p:pic>
    </p:spTree>
    <p:extLst>
      <p:ext uri="{BB962C8B-B14F-4D97-AF65-F5344CB8AC3E}">
        <p14:creationId xmlns:p14="http://schemas.microsoft.com/office/powerpoint/2010/main" val="278955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572E366A-B6DD-4F06-A42A-FF634FDE1B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8839" y="970769"/>
            <a:ext cx="4936895" cy="4669465"/>
            <a:chOff x="648839" y="970769"/>
            <a:chExt cx="4936895" cy="4669465"/>
          </a:xfrm>
        </p:grpSpPr>
        <p:sp>
          <p:nvSpPr>
            <p:cNvPr id="11" name="Freeform: Shape 10">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743803" y="1124162"/>
              <a:ext cx="4691485"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2" y="1290468"/>
              <a:ext cx="438979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48839" y="970769"/>
              <a:ext cx="4936895" cy="466946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F14638D-20C9-8ED7-2B4B-C03A813D43D1}"/>
              </a:ext>
            </a:extLst>
          </p:cNvPr>
          <p:cNvSpPr>
            <a:spLocks noGrp="1"/>
          </p:cNvSpPr>
          <p:nvPr>
            <p:ph type="title"/>
          </p:nvPr>
        </p:nvSpPr>
        <p:spPr>
          <a:xfrm>
            <a:off x="1412543" y="1833229"/>
            <a:ext cx="3577022" cy="2934031"/>
          </a:xfrm>
        </p:spPr>
        <p:txBody>
          <a:bodyPr anchor="ctr">
            <a:normAutofit/>
          </a:bodyPr>
          <a:lstStyle/>
          <a:p>
            <a:r>
              <a:rPr lang="en-US" b="0" dirty="0">
                <a:ea typeface="+mj-lt"/>
                <a:cs typeface="+mj-lt"/>
              </a:rPr>
              <a:t>Step 1: Identify the Clause</a:t>
            </a:r>
            <a:endParaRPr lang="en-US" dirty="0"/>
          </a:p>
        </p:txBody>
      </p:sp>
      <p:sp>
        <p:nvSpPr>
          <p:cNvPr id="3" name="Content Placeholder 2">
            <a:extLst>
              <a:ext uri="{FF2B5EF4-FFF2-40B4-BE49-F238E27FC236}">
                <a16:creationId xmlns:a16="http://schemas.microsoft.com/office/drawing/2014/main" id="{286DCC73-B54B-111F-2A38-F923B43A3DDF}"/>
              </a:ext>
            </a:extLst>
          </p:cNvPr>
          <p:cNvSpPr>
            <a:spLocks noGrp="1"/>
          </p:cNvSpPr>
          <p:nvPr>
            <p:ph idx="1"/>
          </p:nvPr>
        </p:nvSpPr>
        <p:spPr>
          <a:xfrm>
            <a:off x="6241774" y="1105306"/>
            <a:ext cx="4825512" cy="4337435"/>
          </a:xfrm>
        </p:spPr>
        <p:txBody>
          <a:bodyPr vert="horz" lIns="109728" tIns="109728" rIns="109728" bIns="91440" rtlCol="0" anchor="ctr">
            <a:normAutofit/>
          </a:bodyPr>
          <a:lstStyle/>
          <a:p>
            <a:pPr>
              <a:lnSpc>
                <a:spcPct val="130000"/>
              </a:lnSpc>
            </a:pPr>
            <a:r>
              <a:rPr lang="en-US" sz="1700" b="1" dirty="0">
                <a:ea typeface="+mn-lt"/>
                <a:cs typeface="+mn-lt"/>
              </a:rPr>
              <a:t>Exact text:</a:t>
            </a:r>
            <a:r>
              <a:rPr lang="en-US" sz="1700" dirty="0">
                <a:ea typeface="+mn-lt"/>
                <a:cs typeface="+mn-lt"/>
              </a:rPr>
              <a:t> </a:t>
            </a:r>
            <a:r>
              <a:rPr lang="en-US" sz="1700" i="1" dirty="0">
                <a:ea typeface="+mn-lt"/>
                <a:cs typeface="+mn-lt"/>
              </a:rPr>
              <a:t>“Ratings of record will be prepared within thirty (30) days of the end of the month in which the appraisal is due.”</a:t>
            </a:r>
            <a:endParaRPr lang="en-US" sz="1700" dirty="0">
              <a:ea typeface="Meiryo"/>
            </a:endParaRPr>
          </a:p>
          <a:p>
            <a:pPr marL="285750" indent="-285750">
              <a:lnSpc>
                <a:spcPct val="130000"/>
              </a:lnSpc>
              <a:buFont typeface="Arial" panose="020B0503020204020204" pitchFamily="34" charset="0"/>
              <a:buChar char="•"/>
            </a:pPr>
            <a:r>
              <a:rPr lang="en-US" sz="1700" dirty="0">
                <a:ea typeface="+mn-lt"/>
                <a:cs typeface="+mn-lt"/>
              </a:rPr>
              <a:t>Located in Article 12, Section 4 of the Agreement.</a:t>
            </a:r>
            <a:endParaRPr lang="en-US" sz="1700" dirty="0">
              <a:ea typeface="Meiryo"/>
            </a:endParaRPr>
          </a:p>
          <a:p>
            <a:pPr>
              <a:lnSpc>
                <a:spcPct val="130000"/>
              </a:lnSpc>
            </a:pPr>
            <a:r>
              <a:rPr lang="en-US" sz="1700" b="1" dirty="0">
                <a:ea typeface="+mn-lt"/>
                <a:cs typeface="+mn-lt"/>
              </a:rPr>
              <a:t>Keywords:</a:t>
            </a:r>
            <a:r>
              <a:rPr lang="en-US" sz="1700" dirty="0">
                <a:ea typeface="+mn-lt"/>
                <a:cs typeface="+mn-lt"/>
              </a:rPr>
              <a:t> “will,” “prepared,” “within thirty (30) days,” “end of the month,” “in which the appraisal is due.”</a:t>
            </a:r>
            <a:endParaRPr lang="en-US" sz="1700" dirty="0">
              <a:ea typeface="Meiryo"/>
            </a:endParaRPr>
          </a:p>
          <a:p>
            <a:pPr>
              <a:lnSpc>
                <a:spcPct val="130000"/>
              </a:lnSpc>
            </a:pPr>
            <a:endParaRPr lang="en-US" sz="1700">
              <a:ea typeface="Meiryo"/>
            </a:endParaRPr>
          </a:p>
        </p:txBody>
      </p:sp>
    </p:spTree>
    <p:extLst>
      <p:ext uri="{BB962C8B-B14F-4D97-AF65-F5344CB8AC3E}">
        <p14:creationId xmlns:p14="http://schemas.microsoft.com/office/powerpoint/2010/main" val="3198120418"/>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6A68C-6D60-7756-A114-11BA621657A5}"/>
              </a:ext>
            </a:extLst>
          </p:cNvPr>
          <p:cNvSpPr>
            <a:spLocks noGrp="1"/>
          </p:cNvSpPr>
          <p:nvPr>
            <p:ph type="title"/>
          </p:nvPr>
        </p:nvSpPr>
        <p:spPr/>
        <p:txBody>
          <a:bodyPr>
            <a:normAutofit fontScale="90000"/>
          </a:bodyPr>
          <a:lstStyle/>
          <a:p>
            <a:r>
              <a:rPr lang="en-US" b="0" dirty="0">
                <a:ea typeface="+mj-lt"/>
                <a:cs typeface="+mj-lt"/>
              </a:rPr>
              <a:t>Step 2: Separate Mandatory vs. Discretionary</a:t>
            </a:r>
            <a:endParaRPr lang="en-US" dirty="0"/>
          </a:p>
        </p:txBody>
      </p:sp>
      <p:sp>
        <p:nvSpPr>
          <p:cNvPr id="3" name="Content Placeholder 2">
            <a:extLst>
              <a:ext uri="{FF2B5EF4-FFF2-40B4-BE49-F238E27FC236}">
                <a16:creationId xmlns:a16="http://schemas.microsoft.com/office/drawing/2014/main" id="{CF73BD3A-8AB7-BBB9-E8C6-E3EB3C87FCBA}"/>
              </a:ext>
            </a:extLst>
          </p:cNvPr>
          <p:cNvSpPr>
            <a:spLocks noGrp="1"/>
          </p:cNvSpPr>
          <p:nvPr>
            <p:ph idx="1"/>
          </p:nvPr>
        </p:nvSpPr>
        <p:spPr/>
        <p:txBody>
          <a:bodyPr vert="horz" lIns="109728" tIns="109728" rIns="109728" bIns="91440" rtlCol="0" anchor="t">
            <a:normAutofit/>
          </a:bodyPr>
          <a:lstStyle/>
          <a:p>
            <a:r>
              <a:rPr lang="en-US" b="1" dirty="0">
                <a:ea typeface="+mn-lt"/>
                <a:cs typeface="+mn-lt"/>
              </a:rPr>
              <a:t>Mandatory:</a:t>
            </a:r>
            <a:endParaRPr lang="en-US" dirty="0">
              <a:ea typeface="Meiryo"/>
            </a:endParaRPr>
          </a:p>
          <a:p>
            <a:pPr marL="285750" indent="-285750">
              <a:buFont typeface="Arial"/>
              <a:buChar char="•"/>
            </a:pPr>
            <a:r>
              <a:rPr lang="en-US" dirty="0">
                <a:ea typeface="+mn-lt"/>
                <a:cs typeface="+mn-lt"/>
              </a:rPr>
              <a:t>“Will be prepared” = strong obligation; management must comply.</a:t>
            </a:r>
            <a:endParaRPr lang="en-US" dirty="0"/>
          </a:p>
          <a:p>
            <a:pPr marL="285750" indent="-285750">
              <a:buFont typeface="Arial"/>
              <a:buChar char="•"/>
            </a:pPr>
            <a:r>
              <a:rPr lang="en-US" dirty="0">
                <a:ea typeface="+mn-lt"/>
                <a:cs typeface="+mn-lt"/>
              </a:rPr>
              <a:t>The 30-day standard is not a guideline — it is a requirement.</a:t>
            </a:r>
            <a:endParaRPr lang="en-US" dirty="0"/>
          </a:p>
          <a:p>
            <a:r>
              <a:rPr lang="en-US" b="1" dirty="0">
                <a:ea typeface="+mn-lt"/>
                <a:cs typeface="+mn-lt"/>
              </a:rPr>
              <a:t>Discretionary:</a:t>
            </a:r>
            <a:endParaRPr lang="en-US" dirty="0">
              <a:ea typeface="Meiryo"/>
            </a:endParaRPr>
          </a:p>
          <a:p>
            <a:pPr marL="285750" indent="-285750">
              <a:buFont typeface="Arial"/>
              <a:buChar char="•"/>
            </a:pPr>
            <a:r>
              <a:rPr lang="en-US" dirty="0">
                <a:ea typeface="+mn-lt"/>
                <a:cs typeface="+mn-lt"/>
              </a:rPr>
              <a:t>There is no discretionary language here. It’s a strict timeline.</a:t>
            </a:r>
            <a:endParaRPr lang="en-US" dirty="0"/>
          </a:p>
          <a:p>
            <a:endParaRPr lang="en-US" dirty="0">
              <a:ea typeface="Meiryo"/>
            </a:endParaRPr>
          </a:p>
        </p:txBody>
      </p:sp>
    </p:spTree>
    <p:extLst>
      <p:ext uri="{BB962C8B-B14F-4D97-AF65-F5344CB8AC3E}">
        <p14:creationId xmlns:p14="http://schemas.microsoft.com/office/powerpoint/2010/main" val="133371808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C9466AA-C21A-4C23-8137-04C53295B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89"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97F2DAE4-2F3C-4594-A107-2435D1D07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84496"/>
            <a:ext cx="4293360"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1BE69641-D02C-48F0-8852-5FE363D48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55238"/>
            <a:ext cx="4381339"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BD4EFF6A-7C71-4EFA-B386-711A102C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098072"/>
            <a:ext cx="3994190" cy="4767880"/>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6" name="Group 15">
            <a:extLst>
              <a:ext uri="{FF2B5EF4-FFF2-40B4-BE49-F238E27FC236}">
                <a16:creationId xmlns:a16="http://schemas.microsoft.com/office/drawing/2014/main" id="{7C4C19DC-E477-4A4D-81AC-7A8CD2E3BD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24577" y="0"/>
            <a:ext cx="4389519" cy="2916937"/>
            <a:chOff x="3124577" y="0"/>
            <a:chExt cx="4389519" cy="2916937"/>
          </a:xfrm>
        </p:grpSpPr>
        <p:sp>
          <p:nvSpPr>
            <p:cNvPr id="27" name="Freeform: Shape 26">
              <a:extLst>
                <a:ext uri="{FF2B5EF4-FFF2-40B4-BE49-F238E27FC236}">
                  <a16:creationId xmlns:a16="http://schemas.microsoft.com/office/drawing/2014/main" id="{858D5A3F-DB59-492A-AAD4-DDB33C65E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4CCD2426-E724-4490-8DAF-44913DC0A2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9" name="Freeform: Shape 18">
              <a:extLst>
                <a:ext uri="{FF2B5EF4-FFF2-40B4-BE49-F238E27FC236}">
                  <a16:creationId xmlns:a16="http://schemas.microsoft.com/office/drawing/2014/main" id="{70F4763F-257F-4661-BBBE-F60DBD259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9" name="Freeform: Shape 28">
              <a:extLst>
                <a:ext uri="{FF2B5EF4-FFF2-40B4-BE49-F238E27FC236}">
                  <a16:creationId xmlns:a16="http://schemas.microsoft.com/office/drawing/2014/main" id="{A08466B8-FA9F-41C1-9FC8-CE7F859F15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22" name="Group 21">
            <a:extLst>
              <a:ext uri="{FF2B5EF4-FFF2-40B4-BE49-F238E27FC236}">
                <a16:creationId xmlns:a16="http://schemas.microsoft.com/office/drawing/2014/main" id="{108CEEDC-820E-402C-ACC8-D657846AD9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2942" y="0"/>
            <a:ext cx="4069058" cy="3547008"/>
            <a:chOff x="8122942" y="0"/>
            <a:chExt cx="4069058" cy="3547008"/>
          </a:xfrm>
        </p:grpSpPr>
        <p:sp>
          <p:nvSpPr>
            <p:cNvPr id="23" name="Freeform: Shape 22">
              <a:extLst>
                <a:ext uri="{FF2B5EF4-FFF2-40B4-BE49-F238E27FC236}">
                  <a16:creationId xmlns:a16="http://schemas.microsoft.com/office/drawing/2014/main" id="{EFE9B0A7-7EDC-4112-97B6-52DAEEA5A1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D9593FC2-93D9-4849-B727-D3A46E4BBB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F7D68E5A-40AD-4DDB-ACD1-2CC982195C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C56D0196-667E-4411-97BF-A9706C75B0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CEA8D5F0-BAF0-66B2-5AE2-8DDED1AFE0D7}"/>
              </a:ext>
            </a:extLst>
          </p:cNvPr>
          <p:cNvSpPr>
            <a:spLocks noGrp="1"/>
          </p:cNvSpPr>
          <p:nvPr>
            <p:ph type="title"/>
          </p:nvPr>
        </p:nvSpPr>
        <p:spPr>
          <a:xfrm>
            <a:off x="3999132" y="2700468"/>
            <a:ext cx="6500191" cy="1017321"/>
          </a:xfrm>
        </p:spPr>
        <p:txBody>
          <a:bodyPr anchor="b">
            <a:normAutofit/>
          </a:bodyPr>
          <a:lstStyle/>
          <a:p>
            <a:r>
              <a:rPr lang="en-US" b="0" dirty="0">
                <a:ea typeface="+mj-lt"/>
                <a:cs typeface="+mj-lt"/>
              </a:rPr>
              <a:t>Step 3: Define Key Terms</a:t>
            </a:r>
            <a:endParaRPr lang="en-US" dirty="0"/>
          </a:p>
        </p:txBody>
      </p:sp>
      <p:sp>
        <p:nvSpPr>
          <p:cNvPr id="30" name="Content Placeholder 2">
            <a:extLst>
              <a:ext uri="{FF2B5EF4-FFF2-40B4-BE49-F238E27FC236}">
                <a16:creationId xmlns:a16="http://schemas.microsoft.com/office/drawing/2014/main" id="{C0EB58CA-2C8A-3540-1B7F-2C6F7AA83DBE}"/>
              </a:ext>
            </a:extLst>
          </p:cNvPr>
          <p:cNvSpPr>
            <a:spLocks noGrp="1"/>
          </p:cNvSpPr>
          <p:nvPr>
            <p:ph idx="1"/>
          </p:nvPr>
        </p:nvSpPr>
        <p:spPr>
          <a:xfrm>
            <a:off x="4654295" y="3729619"/>
            <a:ext cx="6724021" cy="2780857"/>
          </a:xfrm>
        </p:spPr>
        <p:txBody>
          <a:bodyPr vert="horz" lIns="109728" tIns="109728" rIns="109728" bIns="91440" rtlCol="0">
            <a:normAutofit fontScale="92500"/>
          </a:bodyPr>
          <a:lstStyle/>
          <a:p>
            <a:pPr>
              <a:lnSpc>
                <a:spcPct val="130000"/>
              </a:lnSpc>
            </a:pPr>
            <a:r>
              <a:rPr lang="en-US" sz="1400" b="1">
                <a:ea typeface="+mn-lt"/>
                <a:cs typeface="+mn-lt"/>
              </a:rPr>
              <a:t>Ratings of record:</a:t>
            </a:r>
            <a:r>
              <a:rPr lang="en-US" sz="1400">
                <a:ea typeface="+mn-lt"/>
                <a:cs typeface="+mn-lt"/>
              </a:rPr>
              <a:t> The formal appraisal ratings of an employee’s performance.</a:t>
            </a:r>
            <a:endParaRPr lang="en-US" sz="1400">
              <a:ea typeface="Meiryo"/>
            </a:endParaRPr>
          </a:p>
          <a:p>
            <a:pPr>
              <a:lnSpc>
                <a:spcPct val="130000"/>
              </a:lnSpc>
            </a:pPr>
            <a:r>
              <a:rPr lang="en-US" sz="1400" b="1">
                <a:ea typeface="+mn-lt"/>
                <a:cs typeface="+mn-lt"/>
              </a:rPr>
              <a:t>Prepared:</a:t>
            </a:r>
            <a:r>
              <a:rPr lang="en-US" sz="1400">
                <a:ea typeface="+mn-lt"/>
                <a:cs typeface="+mn-lt"/>
              </a:rPr>
              <a:t> Likely includes drafting, reviewing, and approving by management.</a:t>
            </a:r>
            <a:endParaRPr lang="en-US" sz="1400">
              <a:ea typeface="Meiryo"/>
            </a:endParaRPr>
          </a:p>
          <a:p>
            <a:pPr>
              <a:lnSpc>
                <a:spcPct val="130000"/>
              </a:lnSpc>
            </a:pPr>
            <a:r>
              <a:rPr lang="en-US" sz="1400" b="1">
                <a:ea typeface="+mn-lt"/>
                <a:cs typeface="+mn-lt"/>
              </a:rPr>
              <a:t>Within thirty (30) days:</a:t>
            </a:r>
            <a:r>
              <a:rPr lang="en-US" sz="1400">
                <a:ea typeface="+mn-lt"/>
                <a:cs typeface="+mn-lt"/>
              </a:rPr>
              <a:t> Clear window—no room for excuses.</a:t>
            </a:r>
            <a:endParaRPr lang="en-US" sz="1400">
              <a:ea typeface="Meiryo"/>
            </a:endParaRPr>
          </a:p>
          <a:p>
            <a:pPr>
              <a:lnSpc>
                <a:spcPct val="130000"/>
              </a:lnSpc>
            </a:pPr>
            <a:r>
              <a:rPr lang="en-US" sz="1400" b="1">
                <a:ea typeface="+mn-lt"/>
                <a:cs typeface="+mn-lt"/>
              </a:rPr>
              <a:t>End of the month in which the appraisal is due:</a:t>
            </a:r>
            <a:r>
              <a:rPr lang="en-US" sz="1400">
                <a:ea typeface="+mn-lt"/>
                <a:cs typeface="+mn-lt"/>
              </a:rPr>
              <a:t> Example: If appraisal is due December 15, the rating must be finalized by January 31.</a:t>
            </a:r>
            <a:endParaRPr lang="en-US" sz="1400">
              <a:ea typeface="Meiryo"/>
            </a:endParaRPr>
          </a:p>
          <a:p>
            <a:pPr>
              <a:lnSpc>
                <a:spcPct val="130000"/>
              </a:lnSpc>
            </a:pPr>
            <a:endParaRPr lang="en-US" sz="1400">
              <a:ea typeface="Meiryo"/>
            </a:endParaRPr>
          </a:p>
        </p:txBody>
      </p:sp>
    </p:spTree>
    <p:extLst>
      <p:ext uri="{BB962C8B-B14F-4D97-AF65-F5344CB8AC3E}">
        <p14:creationId xmlns:p14="http://schemas.microsoft.com/office/powerpoint/2010/main" val="2404946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867418F-0A2F-B4D1-FB90-739633A2EC14}"/>
              </a:ext>
            </a:extLst>
          </p:cNvPr>
          <p:cNvSpPr>
            <a:spLocks noGrp="1"/>
          </p:cNvSpPr>
          <p:nvPr>
            <p:ph type="title"/>
          </p:nvPr>
        </p:nvSpPr>
        <p:spPr>
          <a:xfrm>
            <a:off x="992518" y="442913"/>
            <a:ext cx="5271804" cy="1639888"/>
          </a:xfrm>
        </p:spPr>
        <p:txBody>
          <a:bodyPr anchor="b">
            <a:normAutofit/>
          </a:bodyPr>
          <a:lstStyle/>
          <a:p>
            <a:r>
              <a:rPr lang="en-US" b="0" dirty="0">
                <a:ea typeface="+mj-lt"/>
                <a:cs typeface="+mj-lt"/>
              </a:rPr>
              <a:t>Step 4: Read in Context</a:t>
            </a:r>
            <a:endParaRPr lang="en-US" dirty="0"/>
          </a:p>
        </p:txBody>
      </p:sp>
      <p:sp>
        <p:nvSpPr>
          <p:cNvPr id="3" name="Content Placeholder 2">
            <a:extLst>
              <a:ext uri="{FF2B5EF4-FFF2-40B4-BE49-F238E27FC236}">
                <a16:creationId xmlns:a16="http://schemas.microsoft.com/office/drawing/2014/main" id="{B0116402-DE14-6FA8-2534-556813DF6428}"/>
              </a:ext>
            </a:extLst>
          </p:cNvPr>
          <p:cNvSpPr>
            <a:spLocks noGrp="1"/>
          </p:cNvSpPr>
          <p:nvPr>
            <p:ph idx="1"/>
          </p:nvPr>
        </p:nvSpPr>
        <p:spPr>
          <a:xfrm>
            <a:off x="992519" y="2312988"/>
            <a:ext cx="5271804" cy="3651250"/>
          </a:xfrm>
        </p:spPr>
        <p:txBody>
          <a:bodyPr vert="horz" lIns="109728" tIns="109728" rIns="109728" bIns="91440" rtlCol="0">
            <a:normAutofit/>
          </a:bodyPr>
          <a:lstStyle/>
          <a:p>
            <a:pPr>
              <a:lnSpc>
                <a:spcPct val="130000"/>
              </a:lnSpc>
            </a:pPr>
            <a:r>
              <a:rPr lang="en-US" sz="1700">
                <a:ea typeface="+mn-lt"/>
                <a:cs typeface="+mn-lt"/>
              </a:rPr>
              <a:t>Look at rest of Article 12:</a:t>
            </a:r>
            <a:endParaRPr lang="en-US" sz="1700">
              <a:ea typeface="Meiryo"/>
            </a:endParaRPr>
          </a:p>
          <a:p>
            <a:pPr marL="285750" indent="-285750">
              <a:lnSpc>
                <a:spcPct val="130000"/>
              </a:lnSpc>
              <a:buFont typeface="Arial"/>
              <a:buChar char="•"/>
            </a:pPr>
            <a:r>
              <a:rPr lang="en-US" sz="1700">
                <a:ea typeface="+mn-lt"/>
                <a:cs typeface="+mn-lt"/>
              </a:rPr>
              <a:t>Section contains other timeframes, appraisal processes, and fairness principles.</a:t>
            </a:r>
            <a:endParaRPr lang="en-US" sz="1700"/>
          </a:p>
          <a:p>
            <a:pPr marL="285750" indent="-285750">
              <a:lnSpc>
                <a:spcPct val="130000"/>
              </a:lnSpc>
              <a:buFont typeface="Arial"/>
              <a:buChar char="•"/>
            </a:pPr>
            <a:r>
              <a:rPr lang="en-US" sz="1700">
                <a:ea typeface="+mn-lt"/>
                <a:cs typeface="+mn-lt"/>
              </a:rPr>
              <a:t>Emphasizes timely, fair, and impartial evaluations.</a:t>
            </a:r>
            <a:endParaRPr lang="en-US" sz="1700"/>
          </a:p>
          <a:p>
            <a:pPr>
              <a:lnSpc>
                <a:spcPct val="130000"/>
              </a:lnSpc>
            </a:pPr>
            <a:r>
              <a:rPr lang="en-US" sz="1700">
                <a:ea typeface="+mn-lt"/>
                <a:cs typeface="+mn-lt"/>
              </a:rPr>
              <a:t>Context reinforces that IRS is obligated to conduct timely performance reviews, supporting employee rights.</a:t>
            </a:r>
            <a:endParaRPr lang="en-US" sz="1700">
              <a:ea typeface="Meiryo"/>
            </a:endParaRPr>
          </a:p>
          <a:p>
            <a:pPr>
              <a:lnSpc>
                <a:spcPct val="130000"/>
              </a:lnSpc>
            </a:pPr>
            <a:endParaRPr lang="en-US" sz="1700">
              <a:ea typeface="Meiryo"/>
            </a:endParaRPr>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cartoon bee wearing glasses reading a book&#10;&#10;AI-generated content may be incorrect.">
            <a:extLst>
              <a:ext uri="{FF2B5EF4-FFF2-40B4-BE49-F238E27FC236}">
                <a16:creationId xmlns:a16="http://schemas.microsoft.com/office/drawing/2014/main" id="{67CD0111-0E5D-C28C-D532-526C9EFCAFA9}"/>
              </a:ext>
            </a:extLst>
          </p:cNvPr>
          <p:cNvPicPr>
            <a:picLocks noChangeAspect="1"/>
          </p:cNvPicPr>
          <p:nvPr/>
        </p:nvPicPr>
        <p:blipFill>
          <a:blip r:embed="rId2"/>
          <a:srcRect l="3343"/>
          <a:stretch>
            <a:fillRect/>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4162195684"/>
      </p:ext>
    </p:extLst>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71424-8D5D-1AF5-372C-DA26F024AB49}"/>
              </a:ext>
            </a:extLst>
          </p:cNvPr>
          <p:cNvSpPr>
            <a:spLocks noGrp="1"/>
          </p:cNvSpPr>
          <p:nvPr>
            <p:ph type="title"/>
          </p:nvPr>
        </p:nvSpPr>
        <p:spPr/>
        <p:txBody>
          <a:bodyPr/>
          <a:lstStyle/>
          <a:p>
            <a:r>
              <a:rPr lang="en-US" b="0" dirty="0">
                <a:ea typeface="+mj-lt"/>
                <a:cs typeface="+mj-lt"/>
              </a:rPr>
              <a:t>Step 5: Apply Interpretation Tools</a:t>
            </a:r>
            <a:endParaRPr lang="en-US" dirty="0"/>
          </a:p>
        </p:txBody>
      </p:sp>
      <p:sp>
        <p:nvSpPr>
          <p:cNvPr id="3" name="Content Placeholder 2">
            <a:extLst>
              <a:ext uri="{FF2B5EF4-FFF2-40B4-BE49-F238E27FC236}">
                <a16:creationId xmlns:a16="http://schemas.microsoft.com/office/drawing/2014/main" id="{90007F79-4380-BDBF-3B2E-6F5109F584F5}"/>
              </a:ext>
            </a:extLst>
          </p:cNvPr>
          <p:cNvSpPr>
            <a:spLocks noGrp="1"/>
          </p:cNvSpPr>
          <p:nvPr>
            <p:ph idx="1"/>
          </p:nvPr>
        </p:nvSpPr>
        <p:spPr/>
        <p:txBody>
          <a:bodyPr vert="horz" lIns="109728" tIns="109728" rIns="109728" bIns="91440" rtlCol="0" anchor="t">
            <a:normAutofit fontScale="92500" lnSpcReduction="20000"/>
          </a:bodyPr>
          <a:lstStyle/>
          <a:p>
            <a:r>
              <a:rPr lang="en-US" b="1" dirty="0">
                <a:ea typeface="+mn-lt"/>
                <a:cs typeface="+mn-lt"/>
              </a:rPr>
              <a:t>Bargaining history:</a:t>
            </a:r>
            <a:r>
              <a:rPr lang="en-US" dirty="0">
                <a:ea typeface="+mn-lt"/>
                <a:cs typeface="+mn-lt"/>
              </a:rPr>
              <a:t> The strict timeline (“within thirty days”) was likely negotiated to ensure timely feedback.</a:t>
            </a:r>
            <a:endParaRPr lang="en-US" dirty="0">
              <a:ea typeface="Meiryo"/>
            </a:endParaRPr>
          </a:p>
          <a:p>
            <a:r>
              <a:rPr lang="en-US" b="1" dirty="0">
                <a:ea typeface="+mn-lt"/>
                <a:cs typeface="+mn-lt"/>
              </a:rPr>
              <a:t>Past practice:</a:t>
            </a:r>
            <a:r>
              <a:rPr lang="en-US" dirty="0">
                <a:ea typeface="+mn-lt"/>
                <a:cs typeface="+mn-lt"/>
              </a:rPr>
              <a:t> If supervisors routinely delay ratings beyond 30 days, that may constitute a contract violation.</a:t>
            </a:r>
            <a:endParaRPr lang="en-US" dirty="0">
              <a:ea typeface="Meiryo"/>
            </a:endParaRPr>
          </a:p>
          <a:p>
            <a:r>
              <a:rPr lang="en-US" b="1" dirty="0">
                <a:ea typeface="+mn-lt"/>
                <a:cs typeface="+mn-lt"/>
              </a:rPr>
              <a:t>Arbitrator principles:</a:t>
            </a:r>
            <a:endParaRPr lang="en-US" dirty="0">
              <a:ea typeface="Meiryo"/>
            </a:endParaRPr>
          </a:p>
          <a:p>
            <a:pPr marL="285750" indent="-285750">
              <a:buFont typeface="Arial"/>
              <a:buChar char="•"/>
            </a:pPr>
            <a:r>
              <a:rPr lang="en-US" b="1" dirty="0">
                <a:ea typeface="+mn-lt"/>
                <a:cs typeface="+mn-lt"/>
              </a:rPr>
              <a:t>Four corners rule</a:t>
            </a:r>
            <a:r>
              <a:rPr lang="en-US" dirty="0">
                <a:ea typeface="+mn-lt"/>
                <a:cs typeface="+mn-lt"/>
              </a:rPr>
              <a:t>: Language is clear—arbitrator will enforce compliance.</a:t>
            </a:r>
            <a:endParaRPr lang="en-US" dirty="0"/>
          </a:p>
          <a:p>
            <a:pPr marL="285750" indent="-285750">
              <a:buFont typeface="Arial"/>
              <a:buChar char="•"/>
            </a:pPr>
            <a:r>
              <a:rPr lang="en-US" b="1" dirty="0">
                <a:ea typeface="+mn-lt"/>
                <a:cs typeface="+mn-lt"/>
              </a:rPr>
              <a:t>Purpose</a:t>
            </a:r>
            <a:r>
              <a:rPr lang="en-US" dirty="0">
                <a:ea typeface="+mn-lt"/>
                <a:cs typeface="+mn-lt"/>
              </a:rPr>
              <a:t>: Timely appraisals protect employee career progression and due process.</a:t>
            </a:r>
            <a:endParaRPr lang="en-US" dirty="0"/>
          </a:p>
          <a:p>
            <a:endParaRPr lang="en-US" dirty="0">
              <a:ea typeface="Meiryo"/>
            </a:endParaRPr>
          </a:p>
        </p:txBody>
      </p:sp>
    </p:spTree>
    <p:extLst>
      <p:ext uri="{BB962C8B-B14F-4D97-AF65-F5344CB8AC3E}">
        <p14:creationId xmlns:p14="http://schemas.microsoft.com/office/powerpoint/2010/main" val="217963885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942363F-08FA-BE5D-B94A-A600848B39D0}"/>
              </a:ext>
            </a:extLst>
          </p:cNvPr>
          <p:cNvSpPr>
            <a:spLocks noGrp="1"/>
          </p:cNvSpPr>
          <p:nvPr>
            <p:ph type="title"/>
          </p:nvPr>
        </p:nvSpPr>
        <p:spPr>
          <a:xfrm>
            <a:off x="992518" y="442913"/>
            <a:ext cx="5185645" cy="1639888"/>
          </a:xfrm>
        </p:spPr>
        <p:txBody>
          <a:bodyPr anchor="b">
            <a:normAutofit/>
          </a:bodyPr>
          <a:lstStyle/>
          <a:p>
            <a:pPr>
              <a:lnSpc>
                <a:spcPct val="120000"/>
              </a:lnSpc>
            </a:pPr>
            <a:r>
              <a:rPr lang="en-US" sz="2700">
                <a:ea typeface="+mj-lt"/>
                <a:cs typeface="+mj-lt"/>
              </a:rPr>
              <a:t>Basic Principles of Contract Interpretation</a:t>
            </a:r>
            <a:endParaRPr lang="en-US" sz="2700">
              <a:ea typeface="Meiryo"/>
            </a:endParaRPr>
          </a:p>
        </p:txBody>
      </p:sp>
      <p:sp>
        <p:nvSpPr>
          <p:cNvPr id="3" name="Content Placeholder 2">
            <a:extLst>
              <a:ext uri="{FF2B5EF4-FFF2-40B4-BE49-F238E27FC236}">
                <a16:creationId xmlns:a16="http://schemas.microsoft.com/office/drawing/2014/main" id="{B9CDE54D-9FC3-6AC6-8353-71A89842C48E}"/>
              </a:ext>
            </a:extLst>
          </p:cNvPr>
          <p:cNvSpPr>
            <a:spLocks noGrp="1"/>
          </p:cNvSpPr>
          <p:nvPr>
            <p:ph idx="1"/>
          </p:nvPr>
        </p:nvSpPr>
        <p:spPr>
          <a:xfrm>
            <a:off x="992519" y="2312988"/>
            <a:ext cx="5296964" cy="3651250"/>
          </a:xfrm>
        </p:spPr>
        <p:txBody>
          <a:bodyPr vert="horz" lIns="109728" tIns="109728" rIns="109728" bIns="91440" rtlCol="0">
            <a:normAutofit/>
          </a:bodyPr>
          <a:lstStyle/>
          <a:p>
            <a:pPr marL="285750" indent="-285750">
              <a:lnSpc>
                <a:spcPct val="130000"/>
              </a:lnSpc>
              <a:buFont typeface="Arial"/>
              <a:buChar char="•"/>
            </a:pPr>
            <a:r>
              <a:rPr lang="en-US" sz="1300" b="1">
                <a:ea typeface="+mn-lt"/>
                <a:cs typeface="+mn-lt"/>
              </a:rPr>
              <a:t>Plain Meaning Rule</a:t>
            </a:r>
            <a:r>
              <a:rPr lang="en-US" sz="1300">
                <a:ea typeface="+mn-lt"/>
                <a:cs typeface="+mn-lt"/>
              </a:rPr>
              <a:t> – Words are given their ordinary meaning unless defined in the contract.</a:t>
            </a:r>
            <a:endParaRPr lang="en-US" sz="1300"/>
          </a:p>
          <a:p>
            <a:pPr marL="285750" indent="-285750">
              <a:lnSpc>
                <a:spcPct val="130000"/>
              </a:lnSpc>
              <a:buFont typeface="Arial"/>
              <a:buChar char="•"/>
            </a:pPr>
            <a:r>
              <a:rPr lang="en-US" sz="1300" b="1">
                <a:ea typeface="+mn-lt"/>
                <a:cs typeface="+mn-lt"/>
              </a:rPr>
              <a:t>Read in Context</a:t>
            </a:r>
            <a:r>
              <a:rPr lang="en-US" sz="1300">
                <a:ea typeface="+mn-lt"/>
                <a:cs typeface="+mn-lt"/>
              </a:rPr>
              <a:t> – Don’t isolate a sentence; consider the full article and contract.</a:t>
            </a:r>
            <a:endParaRPr lang="en-US" sz="1300"/>
          </a:p>
          <a:p>
            <a:pPr marL="285750" indent="-285750">
              <a:lnSpc>
                <a:spcPct val="130000"/>
              </a:lnSpc>
              <a:buFont typeface="Arial"/>
              <a:buChar char="•"/>
            </a:pPr>
            <a:r>
              <a:rPr lang="en-US" sz="1300" b="1">
                <a:ea typeface="+mn-lt"/>
                <a:cs typeface="+mn-lt"/>
              </a:rPr>
              <a:t>Consistency</a:t>
            </a:r>
            <a:r>
              <a:rPr lang="en-US" sz="1300">
                <a:ea typeface="+mn-lt"/>
                <a:cs typeface="+mn-lt"/>
              </a:rPr>
              <a:t> – Interpret in a way that makes the contract work as a whole.</a:t>
            </a:r>
            <a:endParaRPr lang="en-US" sz="1300"/>
          </a:p>
          <a:p>
            <a:pPr marL="285750" indent="-285750">
              <a:lnSpc>
                <a:spcPct val="130000"/>
              </a:lnSpc>
              <a:buFont typeface="Arial"/>
              <a:buChar char="•"/>
            </a:pPr>
            <a:r>
              <a:rPr lang="en-US" sz="1300" b="1">
                <a:ea typeface="+mn-lt"/>
                <a:cs typeface="+mn-lt"/>
              </a:rPr>
              <a:t>Past Practice</a:t>
            </a:r>
            <a:r>
              <a:rPr lang="en-US" sz="1300">
                <a:ea typeface="+mn-lt"/>
                <a:cs typeface="+mn-lt"/>
              </a:rPr>
              <a:t> – Established patterns can clarify ambiguous language.</a:t>
            </a:r>
            <a:endParaRPr lang="en-US" sz="1300"/>
          </a:p>
          <a:p>
            <a:pPr marL="285750" indent="-285750">
              <a:lnSpc>
                <a:spcPct val="130000"/>
              </a:lnSpc>
              <a:buFont typeface="Arial"/>
              <a:buChar char="•"/>
            </a:pPr>
            <a:r>
              <a:rPr lang="en-US" sz="1300" b="1">
                <a:ea typeface="+mn-lt"/>
                <a:cs typeface="+mn-lt"/>
              </a:rPr>
              <a:t>Avoid Absurd Results</a:t>
            </a:r>
            <a:r>
              <a:rPr lang="en-US" sz="1300">
                <a:ea typeface="+mn-lt"/>
                <a:cs typeface="+mn-lt"/>
              </a:rPr>
              <a:t> – Don’t read language in a way that makes the contract unworkable.</a:t>
            </a:r>
            <a:endParaRPr lang="en-US" sz="1300"/>
          </a:p>
          <a:p>
            <a:pPr>
              <a:lnSpc>
                <a:spcPct val="130000"/>
              </a:lnSpc>
            </a:pPr>
            <a:endParaRPr lang="en-US" sz="1300">
              <a:ea typeface="Meiryo"/>
            </a:endParaRPr>
          </a:p>
          <a:p>
            <a:pPr>
              <a:lnSpc>
                <a:spcPct val="130000"/>
              </a:lnSpc>
            </a:pPr>
            <a:endParaRPr lang="en-US" sz="1300">
              <a:ea typeface="Meiryo"/>
            </a:endParaRPr>
          </a:p>
        </p:txBody>
      </p:sp>
      <p:pic>
        <p:nvPicPr>
          <p:cNvPr id="7" name="Graphic 6" descr="Contract">
            <a:extLst>
              <a:ext uri="{FF2B5EF4-FFF2-40B4-BE49-F238E27FC236}">
                <a16:creationId xmlns:a16="http://schemas.microsoft.com/office/drawing/2014/main" id="{8CC20BF1-E6B1-24F2-E850-61FFFC03B2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7967" y="1934660"/>
            <a:ext cx="2988679" cy="2988679"/>
          </a:xfrm>
          <a:prstGeom prst="rect">
            <a:avLst/>
          </a:prstGeom>
        </p:spPr>
      </p:pic>
    </p:spTree>
    <p:extLst>
      <p:ext uri="{BB962C8B-B14F-4D97-AF65-F5344CB8AC3E}">
        <p14:creationId xmlns:p14="http://schemas.microsoft.com/office/powerpoint/2010/main" val="32356492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609CB8D-5EA4-C25C-E29A-C0EEC4143530}"/>
              </a:ext>
            </a:extLst>
          </p:cNvPr>
          <p:cNvSpPr>
            <a:spLocks noGrp="1"/>
          </p:cNvSpPr>
          <p:nvPr>
            <p:ph type="title"/>
          </p:nvPr>
        </p:nvSpPr>
        <p:spPr>
          <a:xfrm>
            <a:off x="992518" y="442913"/>
            <a:ext cx="5185645" cy="1639888"/>
          </a:xfrm>
        </p:spPr>
        <p:txBody>
          <a:bodyPr anchor="b">
            <a:normAutofit/>
          </a:bodyPr>
          <a:lstStyle/>
          <a:p>
            <a:r>
              <a:rPr lang="en-US" b="0" dirty="0">
                <a:ea typeface="+mj-lt"/>
                <a:cs typeface="+mj-lt"/>
              </a:rPr>
              <a:t>Step 6: Summarize the Meaning</a:t>
            </a:r>
            <a:endParaRPr lang="en-US" dirty="0"/>
          </a:p>
        </p:txBody>
      </p:sp>
      <p:sp>
        <p:nvSpPr>
          <p:cNvPr id="3" name="Content Placeholder 2">
            <a:extLst>
              <a:ext uri="{FF2B5EF4-FFF2-40B4-BE49-F238E27FC236}">
                <a16:creationId xmlns:a16="http://schemas.microsoft.com/office/drawing/2014/main" id="{E4060E7A-8E23-E768-FDF0-5AD577B72945}"/>
              </a:ext>
            </a:extLst>
          </p:cNvPr>
          <p:cNvSpPr>
            <a:spLocks noGrp="1"/>
          </p:cNvSpPr>
          <p:nvPr>
            <p:ph idx="1"/>
          </p:nvPr>
        </p:nvSpPr>
        <p:spPr>
          <a:xfrm>
            <a:off x="992519" y="2312988"/>
            <a:ext cx="5296964" cy="3651250"/>
          </a:xfrm>
        </p:spPr>
        <p:txBody>
          <a:bodyPr vert="horz" lIns="109728" tIns="109728" rIns="109728" bIns="91440" rtlCol="0">
            <a:normAutofit/>
          </a:bodyPr>
          <a:lstStyle/>
          <a:p>
            <a:pPr>
              <a:lnSpc>
                <a:spcPct val="130000"/>
              </a:lnSpc>
            </a:pPr>
            <a:r>
              <a:rPr lang="en-US" sz="1500" b="1">
                <a:ea typeface="+mn-lt"/>
                <a:cs typeface="+mn-lt"/>
              </a:rPr>
              <a:t>Interpretation in plain language:</a:t>
            </a:r>
            <a:endParaRPr lang="en-US" sz="1500"/>
          </a:p>
          <a:p>
            <a:pPr marL="285750" indent="-285750">
              <a:lnSpc>
                <a:spcPct val="130000"/>
              </a:lnSpc>
              <a:buFont typeface="Arial"/>
              <a:buChar char="•"/>
            </a:pPr>
            <a:r>
              <a:rPr lang="en-US" sz="1500">
                <a:ea typeface="+mn-lt"/>
                <a:cs typeface="+mn-lt"/>
              </a:rPr>
              <a:t>Management must finalize performance ratings within 30 days after the month in which they're due.</a:t>
            </a:r>
            <a:endParaRPr lang="en-US" sz="1500"/>
          </a:p>
          <a:p>
            <a:pPr marL="285750" indent="-285750">
              <a:lnSpc>
                <a:spcPct val="130000"/>
              </a:lnSpc>
              <a:buFont typeface="Arial"/>
              <a:buChar char="•"/>
            </a:pPr>
            <a:r>
              <a:rPr lang="en-US" sz="1500">
                <a:ea typeface="+mn-lt"/>
                <a:cs typeface="+mn-lt"/>
              </a:rPr>
              <a:t>Any delay beyond that is a contract violation, unless there’s mutual agreement or documented justification.</a:t>
            </a:r>
            <a:endParaRPr lang="en-US" sz="1500"/>
          </a:p>
          <a:p>
            <a:pPr marL="285750" indent="-285750">
              <a:lnSpc>
                <a:spcPct val="130000"/>
              </a:lnSpc>
              <a:buFont typeface="Arial"/>
              <a:buChar char="•"/>
            </a:pPr>
            <a:r>
              <a:rPr lang="en-US" sz="1500">
                <a:ea typeface="+mn-lt"/>
                <a:cs typeface="+mn-lt"/>
              </a:rPr>
              <a:t>This clause ensures employees receive timely feedback and appraisal.</a:t>
            </a:r>
            <a:endParaRPr lang="en-US" sz="1500"/>
          </a:p>
          <a:p>
            <a:pPr>
              <a:lnSpc>
                <a:spcPct val="130000"/>
              </a:lnSpc>
            </a:pPr>
            <a:endParaRPr lang="en-US" sz="1500">
              <a:ea typeface="Meiryo"/>
            </a:endParaRPr>
          </a:p>
        </p:txBody>
      </p:sp>
      <p:pic>
        <p:nvPicPr>
          <p:cNvPr id="7" name="Graphic 6" descr="Stopwatch">
            <a:extLst>
              <a:ext uri="{FF2B5EF4-FFF2-40B4-BE49-F238E27FC236}">
                <a16:creationId xmlns:a16="http://schemas.microsoft.com/office/drawing/2014/main" id="{592E023E-4EF7-3187-8CF8-649D521A9F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37967" y="1934660"/>
            <a:ext cx="2988679" cy="2988679"/>
          </a:xfrm>
          <a:prstGeom prst="rect">
            <a:avLst/>
          </a:prstGeom>
        </p:spPr>
      </p:pic>
    </p:spTree>
    <p:extLst>
      <p:ext uri="{BB962C8B-B14F-4D97-AF65-F5344CB8AC3E}">
        <p14:creationId xmlns:p14="http://schemas.microsoft.com/office/powerpoint/2010/main" val="122436629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Title 4">
            <a:extLst>
              <a:ext uri="{FF2B5EF4-FFF2-40B4-BE49-F238E27FC236}">
                <a16:creationId xmlns:a16="http://schemas.microsoft.com/office/drawing/2014/main" id="{3DE5EB1B-A2BF-E0BF-8FAF-93CDD1B93318}"/>
              </a:ext>
            </a:extLst>
          </p:cNvPr>
          <p:cNvSpPr>
            <a:spLocks noGrp="1"/>
          </p:cNvSpPr>
          <p:nvPr>
            <p:ph type="title"/>
          </p:nvPr>
        </p:nvSpPr>
        <p:spPr>
          <a:xfrm>
            <a:off x="992518" y="442913"/>
            <a:ext cx="5271804" cy="1639888"/>
          </a:xfrm>
        </p:spPr>
        <p:txBody>
          <a:bodyPr anchor="b">
            <a:normAutofit/>
          </a:bodyPr>
          <a:lstStyle/>
          <a:p>
            <a:r>
              <a:rPr lang="en-US" b="0" dirty="0">
                <a:ea typeface="+mj-lt"/>
                <a:cs typeface="+mj-lt"/>
              </a:rPr>
              <a:t>Final Scenario – Putting It All Together</a:t>
            </a:r>
            <a:endParaRPr lang="en-US" dirty="0"/>
          </a:p>
        </p:txBody>
      </p:sp>
      <p:sp>
        <p:nvSpPr>
          <p:cNvPr id="3" name="Content Placeholder 2">
            <a:extLst>
              <a:ext uri="{FF2B5EF4-FFF2-40B4-BE49-F238E27FC236}">
                <a16:creationId xmlns:a16="http://schemas.microsoft.com/office/drawing/2014/main" id="{6358BB1A-32C8-14BE-7F00-48130B920A03}"/>
              </a:ext>
            </a:extLst>
          </p:cNvPr>
          <p:cNvSpPr>
            <a:spLocks noGrp="1"/>
          </p:cNvSpPr>
          <p:nvPr>
            <p:ph idx="1"/>
          </p:nvPr>
        </p:nvSpPr>
        <p:spPr>
          <a:xfrm>
            <a:off x="992519" y="2312988"/>
            <a:ext cx="5271804" cy="3651250"/>
          </a:xfrm>
        </p:spPr>
        <p:txBody>
          <a:bodyPr vert="horz" lIns="109728" tIns="109728" rIns="109728" bIns="91440" rtlCol="0" anchor="t">
            <a:normAutofit/>
          </a:bodyPr>
          <a:lstStyle/>
          <a:p>
            <a:r>
              <a:rPr lang="en-US" dirty="0">
                <a:ea typeface="+mn-lt"/>
                <a:cs typeface="+mn-lt"/>
              </a:rPr>
              <a:t>An employee, Maria, has worked for the IRS for 7 years. She requests two weeks of annual leave in mid-April to attend her sister’s wedding. Her manager denies the request, citing “workload needs during filing season,” but Maria notices that several newer employees were approved for leave during the same time.</a:t>
            </a:r>
            <a:endParaRPr lang="en-US" dirty="0"/>
          </a:p>
        </p:txBody>
      </p:sp>
      <p:sp>
        <p:nvSpPr>
          <p:cNvPr id="14" name="Freeform: Shape 1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Picture 6" descr="A close-up of a person&amp;#39;s legs&#10;&#10;AI-generated content may be incorrect.">
            <a:extLst>
              <a:ext uri="{FF2B5EF4-FFF2-40B4-BE49-F238E27FC236}">
                <a16:creationId xmlns:a16="http://schemas.microsoft.com/office/drawing/2014/main" id="{6266BE17-B734-24BE-A1BE-D3B4FFCF2830}"/>
              </a:ext>
            </a:extLst>
          </p:cNvPr>
          <p:cNvPicPr>
            <a:picLocks noChangeAspect="1"/>
          </p:cNvPicPr>
          <p:nvPr/>
        </p:nvPicPr>
        <p:blipFill>
          <a:blip r:embed="rId2"/>
          <a:srcRect r="-1" b="65284"/>
          <a:stretch>
            <a:fillRect/>
          </a:stretch>
        </p:blipFill>
        <p:spPr>
          <a:xfrm>
            <a:off x="729532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4011198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9BB7E9A-6937-4BF0-9F51-A20F197B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E0939753-89D7-48A8-8441-B9FF25CE8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4167" y="0"/>
            <a:ext cx="5687681" cy="5708856"/>
          </a:xfrm>
          <a:custGeom>
            <a:avLst/>
            <a:gdLst>
              <a:gd name="connsiteX0" fmla="*/ 2787282 w 5687681"/>
              <a:gd name="connsiteY0" fmla="*/ 0 h 5708856"/>
              <a:gd name="connsiteX1" fmla="*/ 3988996 w 5687681"/>
              <a:gd name="connsiteY1" fmla="*/ 0 h 5708856"/>
              <a:gd name="connsiteX2" fmla="*/ 4236253 w 5687681"/>
              <a:gd name="connsiteY2" fmla="*/ 68070 h 5708856"/>
              <a:gd name="connsiteX3" fmla="*/ 4483543 w 5687681"/>
              <a:gd name="connsiteY3" fmla="*/ 168573 h 5708856"/>
              <a:gd name="connsiteX4" fmla="*/ 5265611 w 5687681"/>
              <a:gd name="connsiteY4" fmla="*/ 790441 h 5708856"/>
              <a:gd name="connsiteX5" fmla="*/ 5682608 w 5687681"/>
              <a:gd name="connsiteY5" fmla="*/ 1499885 h 5708856"/>
              <a:gd name="connsiteX6" fmla="*/ 5687681 w 5687681"/>
              <a:gd name="connsiteY6" fmla="*/ 1513862 h 5708856"/>
              <a:gd name="connsiteX7" fmla="*/ 5687681 w 5687681"/>
              <a:gd name="connsiteY7" fmla="*/ 3841322 h 5708856"/>
              <a:gd name="connsiteX8" fmla="*/ 5651147 w 5687681"/>
              <a:gd name="connsiteY8" fmla="*/ 3896489 h 5708856"/>
              <a:gd name="connsiteX9" fmla="*/ 4734255 w 5687681"/>
              <a:gd name="connsiteY9" fmla="*/ 4737639 h 5708856"/>
              <a:gd name="connsiteX10" fmla="*/ 4532663 w 5687681"/>
              <a:gd name="connsiteY10" fmla="*/ 4898543 h 5708856"/>
              <a:gd name="connsiteX11" fmla="*/ 2876165 w 5687681"/>
              <a:gd name="connsiteY11" fmla="*/ 5708856 h 5708856"/>
              <a:gd name="connsiteX12" fmla="*/ 694066 w 5687681"/>
              <a:gd name="connsiteY12" fmla="*/ 4391717 h 5708856"/>
              <a:gd name="connsiteX13" fmla="*/ 461517 w 5687681"/>
              <a:gd name="connsiteY13" fmla="*/ 4054756 h 5708856"/>
              <a:gd name="connsiteX14" fmla="*/ 0 w 5687681"/>
              <a:gd name="connsiteY14" fmla="*/ 2993139 h 5708856"/>
              <a:gd name="connsiteX15" fmla="*/ 278855 w 5687681"/>
              <a:gd name="connsiteY15" fmla="*/ 1849819 h 5708856"/>
              <a:gd name="connsiteX16" fmla="*/ 1047879 w 5687681"/>
              <a:gd name="connsiteY16" fmla="*/ 867400 h 5708856"/>
              <a:gd name="connsiteX17" fmla="*/ 2159714 w 5687681"/>
              <a:gd name="connsiteY17" fmla="*/ 186098 h 5708856"/>
              <a:gd name="connsiteX18" fmla="*/ 2785137 w 5687681"/>
              <a:gd name="connsiteY18" fmla="*/ 372 h 570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87681" h="5708856">
                <a:moveTo>
                  <a:pt x="2787282" y="0"/>
                </a:moveTo>
                <a:lnTo>
                  <a:pt x="3988996" y="0"/>
                </a:lnTo>
                <a:lnTo>
                  <a:pt x="4236253" y="68070"/>
                </a:lnTo>
                <a:cubicBezTo>
                  <a:pt x="4321147" y="96843"/>
                  <a:pt x="4403628" y="130356"/>
                  <a:pt x="4483543" y="168573"/>
                </a:cubicBezTo>
                <a:cubicBezTo>
                  <a:pt x="4783119" y="311949"/>
                  <a:pt x="5046239" y="521215"/>
                  <a:pt x="5265611" y="790441"/>
                </a:cubicBezTo>
                <a:cubicBezTo>
                  <a:pt x="5433740" y="996857"/>
                  <a:pt x="5573537" y="1235870"/>
                  <a:pt x="5682608" y="1499885"/>
                </a:cubicBezTo>
                <a:lnTo>
                  <a:pt x="5687681" y="1513862"/>
                </a:lnTo>
                <a:lnTo>
                  <a:pt x="5687681" y="3841322"/>
                </a:lnTo>
                <a:lnTo>
                  <a:pt x="5651147" y="3896489"/>
                </a:lnTo>
                <a:cubicBezTo>
                  <a:pt x="5427171" y="4186934"/>
                  <a:pt x="5090625" y="4454446"/>
                  <a:pt x="4734255" y="4737639"/>
                </a:cubicBezTo>
                <a:cubicBezTo>
                  <a:pt x="4668506" y="4789825"/>
                  <a:pt x="4600584" y="4843856"/>
                  <a:pt x="4532663" y="4898543"/>
                </a:cubicBezTo>
                <a:cubicBezTo>
                  <a:pt x="3924681" y="5387974"/>
                  <a:pt x="3480945" y="5708856"/>
                  <a:pt x="2876165" y="5708856"/>
                </a:cubicBezTo>
                <a:cubicBezTo>
                  <a:pt x="1954665" y="5708856"/>
                  <a:pt x="1302047" y="5314966"/>
                  <a:pt x="694066" y="4391717"/>
                </a:cubicBezTo>
                <a:cubicBezTo>
                  <a:pt x="614503" y="4270875"/>
                  <a:pt x="536731" y="4160972"/>
                  <a:pt x="461517" y="4054756"/>
                </a:cubicBezTo>
                <a:cubicBezTo>
                  <a:pt x="149788" y="3614348"/>
                  <a:pt x="0" y="3385316"/>
                  <a:pt x="0" y="2993139"/>
                </a:cubicBezTo>
                <a:cubicBezTo>
                  <a:pt x="0" y="2603731"/>
                  <a:pt x="93889" y="2219065"/>
                  <a:pt x="278855" y="1849819"/>
                </a:cubicBezTo>
                <a:cubicBezTo>
                  <a:pt x="459854" y="1488610"/>
                  <a:pt x="718625" y="1157977"/>
                  <a:pt x="1047879" y="867400"/>
                </a:cubicBezTo>
                <a:cubicBezTo>
                  <a:pt x="1371504" y="581701"/>
                  <a:pt x="1755887" y="346080"/>
                  <a:pt x="2159714" y="186098"/>
                </a:cubicBezTo>
                <a:cubicBezTo>
                  <a:pt x="2367064" y="103803"/>
                  <a:pt x="2576044" y="41801"/>
                  <a:pt x="2785137" y="372"/>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9F5CCFC5-858F-4B45-9B10-D49DD028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5450" y="0"/>
            <a:ext cx="5866550" cy="5788550"/>
          </a:xfrm>
          <a:custGeom>
            <a:avLst/>
            <a:gdLst>
              <a:gd name="connsiteX0" fmla="*/ 2331396 w 5798121"/>
              <a:gd name="connsiteY0" fmla="*/ 0 h 5788550"/>
              <a:gd name="connsiteX1" fmla="*/ 4658651 w 5798121"/>
              <a:gd name="connsiteY1" fmla="*/ 0 h 5788550"/>
              <a:gd name="connsiteX2" fmla="*/ 4682835 w 5798121"/>
              <a:gd name="connsiteY2" fmla="*/ 9816 h 5788550"/>
              <a:gd name="connsiteX3" fmla="*/ 5499667 w 5798121"/>
              <a:gd name="connsiteY3" fmla="*/ 658449 h 5788550"/>
              <a:gd name="connsiteX4" fmla="*/ 5665313 w 5798121"/>
              <a:gd name="connsiteY4" fmla="*/ 884789 h 5788550"/>
              <a:gd name="connsiteX5" fmla="*/ 5798121 w 5798121"/>
              <a:gd name="connsiteY5" fmla="*/ 1110681 h 5788550"/>
              <a:gd name="connsiteX6" fmla="*/ 5798121 w 5798121"/>
              <a:gd name="connsiteY6" fmla="*/ 4016954 h 5788550"/>
              <a:gd name="connsiteX7" fmla="*/ 5706359 w 5798121"/>
              <a:gd name="connsiteY7" fmla="*/ 4121532 h 5788550"/>
              <a:gd name="connsiteX8" fmla="*/ 4944692 w 5798121"/>
              <a:gd name="connsiteY8" fmla="*/ 4775532 h 5788550"/>
              <a:gd name="connsiteX9" fmla="*/ 4734137 w 5798121"/>
              <a:gd name="connsiteY9" fmla="*/ 4943362 h 5788550"/>
              <a:gd name="connsiteX10" fmla="*/ 3004009 w 5798121"/>
              <a:gd name="connsiteY10" fmla="*/ 5788550 h 5788550"/>
              <a:gd name="connsiteX11" fmla="*/ 724917 w 5798121"/>
              <a:gd name="connsiteY11" fmla="*/ 4414722 h 5788550"/>
              <a:gd name="connsiteX12" fmla="*/ 482031 w 5798121"/>
              <a:gd name="connsiteY12" fmla="*/ 4063258 h 5788550"/>
              <a:gd name="connsiteX13" fmla="*/ 0 w 5798121"/>
              <a:gd name="connsiteY13" fmla="*/ 2955950 h 5788550"/>
              <a:gd name="connsiteX14" fmla="*/ 291250 w 5798121"/>
              <a:gd name="connsiteY14" fmla="*/ 1763422 h 5788550"/>
              <a:gd name="connsiteX15" fmla="*/ 1094457 w 5798121"/>
              <a:gd name="connsiteY15" fmla="*/ 738720 h 5788550"/>
              <a:gd name="connsiteX16" fmla="*/ 2255713 w 5798121"/>
              <a:gd name="connsiteY16" fmla="*/ 28095 h 5788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98121" h="5788550">
                <a:moveTo>
                  <a:pt x="2331396" y="0"/>
                </a:moveTo>
                <a:lnTo>
                  <a:pt x="4658651" y="0"/>
                </a:lnTo>
                <a:lnTo>
                  <a:pt x="4682835" y="9816"/>
                </a:lnTo>
                <a:cubicBezTo>
                  <a:pt x="4995727" y="159362"/>
                  <a:pt x="5270543" y="377635"/>
                  <a:pt x="5499667" y="658449"/>
                </a:cubicBezTo>
                <a:cubicBezTo>
                  <a:pt x="5558201" y="730215"/>
                  <a:pt x="5613447" y="805760"/>
                  <a:pt x="5665313" y="884789"/>
                </a:cubicBezTo>
                <a:lnTo>
                  <a:pt x="5798121" y="1110681"/>
                </a:lnTo>
                <a:lnTo>
                  <a:pt x="5798121" y="4016954"/>
                </a:lnTo>
                <a:lnTo>
                  <a:pt x="5706359" y="4121532"/>
                </a:lnTo>
                <a:cubicBezTo>
                  <a:pt x="5491360" y="4341659"/>
                  <a:pt x="5223849" y="4553996"/>
                  <a:pt x="4944692" y="4775532"/>
                </a:cubicBezTo>
                <a:cubicBezTo>
                  <a:pt x="4876021" y="4829964"/>
                  <a:pt x="4805079" y="4886320"/>
                  <a:pt x="4734137" y="4943362"/>
                </a:cubicBezTo>
                <a:cubicBezTo>
                  <a:pt x="4099133" y="5453857"/>
                  <a:pt x="3635672" y="5788550"/>
                  <a:pt x="3004009" y="5788550"/>
                </a:cubicBezTo>
                <a:cubicBezTo>
                  <a:pt x="2041550" y="5788550"/>
                  <a:pt x="1359922" y="5377707"/>
                  <a:pt x="724917" y="4414722"/>
                </a:cubicBezTo>
                <a:cubicBezTo>
                  <a:pt x="641818" y="4288679"/>
                  <a:pt x="560588" y="4174046"/>
                  <a:pt x="482031" y="4063258"/>
                </a:cubicBezTo>
                <a:cubicBezTo>
                  <a:pt x="156446" y="3603895"/>
                  <a:pt x="0" y="3365006"/>
                  <a:pt x="0" y="2955950"/>
                </a:cubicBezTo>
                <a:cubicBezTo>
                  <a:pt x="0" y="2549782"/>
                  <a:pt x="98062" y="2148559"/>
                  <a:pt x="291250" y="1763422"/>
                </a:cubicBezTo>
                <a:cubicBezTo>
                  <a:pt x="480295" y="1386666"/>
                  <a:pt x="750568" y="1041802"/>
                  <a:pt x="1094457" y="738720"/>
                </a:cubicBezTo>
                <a:cubicBezTo>
                  <a:pt x="1432467" y="440725"/>
                  <a:pt x="1833935" y="194963"/>
                  <a:pt x="2255713" y="28095"/>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012CA322-F2F7-E16F-3FE9-68BFF15FBE76}"/>
              </a:ext>
            </a:extLst>
          </p:cNvPr>
          <p:cNvSpPr>
            <a:spLocks noGrp="1"/>
          </p:cNvSpPr>
          <p:nvPr>
            <p:ph type="title"/>
          </p:nvPr>
        </p:nvSpPr>
        <p:spPr>
          <a:xfrm>
            <a:off x="914400" y="473392"/>
            <a:ext cx="5411050" cy="917883"/>
          </a:xfrm>
        </p:spPr>
        <p:txBody>
          <a:bodyPr anchor="b">
            <a:normAutofit/>
          </a:bodyPr>
          <a:lstStyle/>
          <a:p>
            <a:r>
              <a:rPr lang="en-US" b="0" dirty="0">
                <a:ea typeface="+mj-lt"/>
                <a:cs typeface="+mj-lt"/>
              </a:rPr>
              <a:t>Key Details:</a:t>
            </a:r>
            <a:endParaRPr lang="en-US" dirty="0"/>
          </a:p>
        </p:txBody>
      </p:sp>
      <p:sp>
        <p:nvSpPr>
          <p:cNvPr id="3" name="Content Placeholder 2">
            <a:extLst>
              <a:ext uri="{FF2B5EF4-FFF2-40B4-BE49-F238E27FC236}">
                <a16:creationId xmlns:a16="http://schemas.microsoft.com/office/drawing/2014/main" id="{0A689A63-9D13-31AB-A62E-4EFFC08FF502}"/>
              </a:ext>
            </a:extLst>
          </p:cNvPr>
          <p:cNvSpPr>
            <a:spLocks noGrp="1"/>
          </p:cNvSpPr>
          <p:nvPr>
            <p:ph idx="1"/>
          </p:nvPr>
        </p:nvSpPr>
        <p:spPr>
          <a:xfrm>
            <a:off x="914400" y="1389280"/>
            <a:ext cx="5587999" cy="4574958"/>
          </a:xfrm>
        </p:spPr>
        <p:txBody>
          <a:bodyPr vert="horz" lIns="109728" tIns="109728" rIns="109728" bIns="91440" rtlCol="0" anchor="t">
            <a:normAutofit/>
          </a:bodyPr>
          <a:lstStyle/>
          <a:p>
            <a:pPr>
              <a:lnSpc>
                <a:spcPct val="130000"/>
              </a:lnSpc>
            </a:pPr>
            <a:r>
              <a:rPr lang="en-US" sz="1200" b="1" dirty="0">
                <a:ea typeface="+mn-lt"/>
                <a:cs typeface="+mn-lt"/>
              </a:rPr>
              <a:t>Article 32, Section 1:</a:t>
            </a:r>
            <a:r>
              <a:rPr lang="en-US" sz="1200" dirty="0">
                <a:ea typeface="+mn-lt"/>
                <a:cs typeface="+mn-lt"/>
              </a:rPr>
              <a:t> </a:t>
            </a:r>
            <a:r>
              <a:rPr lang="en-US" sz="1200" i="1" dirty="0">
                <a:ea typeface="+mn-lt"/>
                <a:cs typeface="+mn-lt"/>
              </a:rPr>
              <a:t>“The Employer shall make every reasonable effort to grant employee requests for annual leave consistent with workload and staffing needs.”</a:t>
            </a:r>
            <a:endParaRPr lang="en-US" sz="1200" dirty="0">
              <a:ea typeface="Meiryo"/>
            </a:endParaRPr>
          </a:p>
          <a:p>
            <a:pPr>
              <a:lnSpc>
                <a:spcPct val="130000"/>
              </a:lnSpc>
            </a:pPr>
            <a:r>
              <a:rPr lang="en-US" sz="1200" b="1" dirty="0">
                <a:ea typeface="+mn-lt"/>
                <a:cs typeface="+mn-lt"/>
              </a:rPr>
              <a:t>Article 32, Section 1(c):</a:t>
            </a:r>
            <a:br>
              <a:rPr lang="en-US" sz="1200" b="1" dirty="0">
                <a:ea typeface="+mn-lt"/>
                <a:cs typeface="+mn-lt"/>
              </a:rPr>
            </a:br>
            <a:r>
              <a:rPr lang="en-US" sz="1200" b="1" dirty="0">
                <a:ea typeface="+mn-lt"/>
                <a:cs typeface="+mn-lt"/>
              </a:rPr>
              <a:t> </a:t>
            </a:r>
            <a:r>
              <a:rPr lang="en-US" sz="1200" i="1" dirty="0">
                <a:ea typeface="+mn-lt"/>
                <a:cs typeface="+mn-lt"/>
              </a:rPr>
              <a:t>“Subject to its right to assign work, the Employer will resolve a conflict in requests by employees in the same occupation for scheduled annual leave by granting preference to the employee with the most service as determined by enter on duty (EOD) date. An employee’s approved annual leave will not be disapproved if an employee with an earlier EOD date subsequently requests leave for the same period.”</a:t>
            </a:r>
            <a:endParaRPr lang="en-US" sz="1200" dirty="0">
              <a:ea typeface="+mn-lt"/>
              <a:cs typeface="+mn-lt"/>
            </a:endParaRPr>
          </a:p>
          <a:p>
            <a:pPr>
              <a:lnSpc>
                <a:spcPct val="130000"/>
              </a:lnSpc>
            </a:pPr>
            <a:endParaRPr lang="en-US" sz="1600" b="1" i="1" dirty="0">
              <a:ea typeface="+mn-lt"/>
              <a:cs typeface="+mn-lt"/>
            </a:endParaRPr>
          </a:p>
          <a:p>
            <a:pPr>
              <a:lnSpc>
                <a:spcPct val="130000"/>
              </a:lnSpc>
            </a:pPr>
            <a:r>
              <a:rPr lang="en-US" sz="1600" b="1" dirty="0">
                <a:ea typeface="+mn-lt"/>
                <a:cs typeface="+mn-lt"/>
              </a:rPr>
              <a:t>The manager gave no explanation as to why Maria’s seniority was not considered.</a:t>
            </a:r>
          </a:p>
          <a:p>
            <a:pPr>
              <a:lnSpc>
                <a:spcPct val="130000"/>
              </a:lnSpc>
            </a:pPr>
            <a:endParaRPr lang="en-US" sz="1200" i="1">
              <a:ea typeface="Meiryo"/>
            </a:endParaRPr>
          </a:p>
          <a:p>
            <a:pPr>
              <a:lnSpc>
                <a:spcPct val="130000"/>
              </a:lnSpc>
            </a:pPr>
            <a:endParaRPr lang="en-US" sz="1200">
              <a:ea typeface="Meiryo"/>
            </a:endParaRPr>
          </a:p>
        </p:txBody>
      </p:sp>
      <p:sp>
        <p:nvSpPr>
          <p:cNvPr id="24" name="Freeform: Shape 23">
            <a:extLst>
              <a:ext uri="{FF2B5EF4-FFF2-40B4-BE49-F238E27FC236}">
                <a16:creationId xmlns:a16="http://schemas.microsoft.com/office/drawing/2014/main" id="{2348ECDC-D455-4B71-90F6-2ECC12B798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3734" y="0"/>
            <a:ext cx="5568114" cy="5577748"/>
          </a:xfrm>
          <a:custGeom>
            <a:avLst/>
            <a:gdLst>
              <a:gd name="connsiteX0" fmla="*/ 2959946 w 5568114"/>
              <a:gd name="connsiteY0" fmla="*/ 0 h 5577748"/>
              <a:gd name="connsiteX1" fmla="*/ 3614224 w 5568114"/>
              <a:gd name="connsiteY1" fmla="*/ 0 h 5577748"/>
              <a:gd name="connsiteX2" fmla="*/ 3844432 w 5568114"/>
              <a:gd name="connsiteY2" fmla="*/ 36392 h 5577748"/>
              <a:gd name="connsiteX3" fmla="*/ 4336826 w 5568114"/>
              <a:gd name="connsiteY3" fmla="*/ 203778 h 5577748"/>
              <a:gd name="connsiteX4" fmla="*/ 5093304 w 5568114"/>
              <a:gd name="connsiteY4" fmla="*/ 806978 h 5577748"/>
              <a:gd name="connsiteX5" fmla="*/ 5496656 w 5568114"/>
              <a:gd name="connsiteY5" fmla="*/ 1495125 h 5577748"/>
              <a:gd name="connsiteX6" fmla="*/ 5568114 w 5568114"/>
              <a:gd name="connsiteY6" fmla="*/ 1692569 h 5577748"/>
              <a:gd name="connsiteX7" fmla="*/ 5568114 w 5568114"/>
              <a:gd name="connsiteY7" fmla="*/ 3665503 h 5577748"/>
              <a:gd name="connsiteX8" fmla="*/ 5466225 w 5568114"/>
              <a:gd name="connsiteY8" fmla="*/ 3819786 h 5577748"/>
              <a:gd name="connsiteX9" fmla="*/ 4579336 w 5568114"/>
              <a:gd name="connsiteY9" fmla="*/ 4635686 h 5577748"/>
              <a:gd name="connsiteX10" fmla="*/ 4384340 w 5568114"/>
              <a:gd name="connsiteY10" fmla="*/ 4791760 h 5577748"/>
              <a:gd name="connsiteX11" fmla="*/ 2782048 w 5568114"/>
              <a:gd name="connsiteY11" fmla="*/ 5577748 h 5577748"/>
              <a:gd name="connsiteX12" fmla="*/ 671354 w 5568114"/>
              <a:gd name="connsiteY12" fmla="*/ 4300148 h 5577748"/>
              <a:gd name="connsiteX13" fmla="*/ 446415 w 5568114"/>
              <a:gd name="connsiteY13" fmla="*/ 3973302 h 5577748"/>
              <a:gd name="connsiteX14" fmla="*/ 0 w 5568114"/>
              <a:gd name="connsiteY14" fmla="*/ 2943554 h 5577748"/>
              <a:gd name="connsiteX15" fmla="*/ 269730 w 5568114"/>
              <a:gd name="connsiteY15" fmla="*/ 1834555 h 5577748"/>
              <a:gd name="connsiteX16" fmla="*/ 1013589 w 5568114"/>
              <a:gd name="connsiteY16" fmla="*/ 881627 h 5577748"/>
              <a:gd name="connsiteX17" fmla="*/ 2089042 w 5568114"/>
              <a:gd name="connsiteY17" fmla="*/ 220777 h 5577748"/>
              <a:gd name="connsiteX18" fmla="*/ 2845684 w 5568114"/>
              <a:gd name="connsiteY18" fmla="*/ 14234 h 557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68114" h="5577748">
                <a:moveTo>
                  <a:pt x="2959946" y="0"/>
                </a:moveTo>
                <a:lnTo>
                  <a:pt x="3614224" y="0"/>
                </a:lnTo>
                <a:lnTo>
                  <a:pt x="3844432" y="36392"/>
                </a:lnTo>
                <a:cubicBezTo>
                  <a:pt x="4017699" y="73748"/>
                  <a:pt x="4182227" y="129639"/>
                  <a:pt x="4336826" y="203778"/>
                </a:cubicBezTo>
                <a:cubicBezTo>
                  <a:pt x="4626600" y="342850"/>
                  <a:pt x="4881111" y="545834"/>
                  <a:pt x="5093304" y="806978"/>
                </a:cubicBezTo>
                <a:cubicBezTo>
                  <a:pt x="5255931" y="1007198"/>
                  <a:pt x="5391154" y="1239036"/>
                  <a:pt x="5496656" y="1495125"/>
                </a:cubicBezTo>
                <a:lnTo>
                  <a:pt x="5568114" y="1692569"/>
                </a:lnTo>
                <a:lnTo>
                  <a:pt x="5568114" y="3665503"/>
                </a:lnTo>
                <a:lnTo>
                  <a:pt x="5466225" y="3819786"/>
                </a:lnTo>
                <a:cubicBezTo>
                  <a:pt x="5249576" y="4101511"/>
                  <a:pt x="4924044" y="4360994"/>
                  <a:pt x="4579336" y="4635686"/>
                </a:cubicBezTo>
                <a:cubicBezTo>
                  <a:pt x="4515738" y="4686305"/>
                  <a:pt x="4450038" y="4738713"/>
                  <a:pt x="4384340" y="4791760"/>
                </a:cubicBezTo>
                <a:cubicBezTo>
                  <a:pt x="3796254" y="5266498"/>
                  <a:pt x="3367038" y="5577748"/>
                  <a:pt x="2782048" y="5577748"/>
                </a:cubicBezTo>
                <a:cubicBezTo>
                  <a:pt x="1890703" y="5577748"/>
                  <a:pt x="1259439" y="5195682"/>
                  <a:pt x="671354" y="4300148"/>
                </a:cubicBezTo>
                <a:cubicBezTo>
                  <a:pt x="594395" y="4182934"/>
                  <a:pt x="519167" y="4076330"/>
                  <a:pt x="446415" y="3973302"/>
                </a:cubicBezTo>
                <a:cubicBezTo>
                  <a:pt x="144886" y="3546115"/>
                  <a:pt x="0" y="3323958"/>
                  <a:pt x="0" y="2943554"/>
                </a:cubicBezTo>
                <a:cubicBezTo>
                  <a:pt x="0" y="2565835"/>
                  <a:pt x="90816" y="2192716"/>
                  <a:pt x="269730" y="1834555"/>
                </a:cubicBezTo>
                <a:cubicBezTo>
                  <a:pt x="444806" y="1484188"/>
                  <a:pt x="695109" y="1163480"/>
                  <a:pt x="1013589" y="881627"/>
                </a:cubicBezTo>
                <a:cubicBezTo>
                  <a:pt x="1326624" y="604505"/>
                  <a:pt x="1698428" y="375956"/>
                  <a:pt x="2089042" y="220777"/>
                </a:cubicBezTo>
                <a:cubicBezTo>
                  <a:pt x="2339747" y="120996"/>
                  <a:pt x="2592918" y="51971"/>
                  <a:pt x="2845684" y="1423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descr="A cartoon chicken writing on a piece of paper&#10;&#10;AI-generated content may be incorrect.">
            <a:extLst>
              <a:ext uri="{FF2B5EF4-FFF2-40B4-BE49-F238E27FC236}">
                <a16:creationId xmlns:a16="http://schemas.microsoft.com/office/drawing/2014/main" id="{C3E7BC20-FD2A-C3B5-71D1-E0C7AB425946}"/>
              </a:ext>
            </a:extLst>
          </p:cNvPr>
          <p:cNvPicPr>
            <a:picLocks noChangeAspect="1"/>
          </p:cNvPicPr>
          <p:nvPr/>
        </p:nvPicPr>
        <p:blipFill>
          <a:blip r:embed="rId2"/>
          <a:srcRect t="2901"/>
          <a:stretch>
            <a:fillRect/>
          </a:stretch>
        </p:blipFill>
        <p:spPr>
          <a:xfrm>
            <a:off x="6877878" y="294199"/>
            <a:ext cx="5150794" cy="5001370"/>
          </a:xfrm>
          <a:custGeom>
            <a:avLst/>
            <a:gdLst/>
            <a:ahLst/>
            <a:cxnLst/>
            <a:rect l="l" t="t" r="r" b="b"/>
            <a:pathLst>
              <a:path w="5044104" h="4896924">
                <a:moveTo>
                  <a:pt x="2886613" y="0"/>
                </a:moveTo>
                <a:cubicBezTo>
                  <a:pt x="3218269" y="0"/>
                  <a:pt x="3523512" y="65865"/>
                  <a:pt x="3794011" y="195584"/>
                </a:cubicBezTo>
                <a:cubicBezTo>
                  <a:pt x="4047516" y="317247"/>
                  <a:pt x="4270172" y="494825"/>
                  <a:pt x="4455804" y="723284"/>
                </a:cubicBezTo>
                <a:cubicBezTo>
                  <a:pt x="4835198" y="1190375"/>
                  <a:pt x="5044104" y="1854168"/>
                  <a:pt x="5044104" y="2592438"/>
                </a:cubicBezTo>
                <a:cubicBezTo>
                  <a:pt x="5044104" y="2886985"/>
                  <a:pt x="4963247" y="3123382"/>
                  <a:pt x="4782050" y="3358996"/>
                </a:cubicBezTo>
                <a:cubicBezTo>
                  <a:pt x="4592516" y="3605460"/>
                  <a:pt x="4307730" y="3832465"/>
                  <a:pt x="4006167" y="4072775"/>
                </a:cubicBezTo>
                <a:cubicBezTo>
                  <a:pt x="3950530" y="4117058"/>
                  <a:pt x="3893052" y="4162907"/>
                  <a:pt x="3835576" y="4209314"/>
                </a:cubicBezTo>
                <a:cubicBezTo>
                  <a:pt x="3321099" y="4624632"/>
                  <a:pt x="2945605" y="4896924"/>
                  <a:pt x="2433835" y="4896924"/>
                </a:cubicBezTo>
                <a:cubicBezTo>
                  <a:pt x="1654054" y="4896924"/>
                  <a:pt x="1101803" y="4562680"/>
                  <a:pt x="587325" y="3779234"/>
                </a:cubicBezTo>
                <a:cubicBezTo>
                  <a:pt x="519999" y="3676690"/>
                  <a:pt x="454187" y="3583430"/>
                  <a:pt x="390540" y="3493298"/>
                </a:cubicBezTo>
                <a:cubicBezTo>
                  <a:pt x="126752" y="3119579"/>
                  <a:pt x="0" y="2925228"/>
                  <a:pt x="0" y="2592438"/>
                </a:cubicBezTo>
                <a:cubicBezTo>
                  <a:pt x="0" y="2261996"/>
                  <a:pt x="79450" y="1935577"/>
                  <a:pt x="235969" y="1622244"/>
                </a:cubicBezTo>
                <a:cubicBezTo>
                  <a:pt x="389133" y="1315731"/>
                  <a:pt x="608107" y="1035165"/>
                  <a:pt x="886724" y="788590"/>
                </a:cubicBezTo>
                <a:cubicBezTo>
                  <a:pt x="1160578" y="546153"/>
                  <a:pt x="1485846" y="346211"/>
                  <a:pt x="1827568" y="210454"/>
                </a:cubicBezTo>
                <a:cubicBezTo>
                  <a:pt x="2178491" y="70787"/>
                  <a:pt x="2534934" y="0"/>
                  <a:pt x="2886613" y="0"/>
                </a:cubicBezTo>
                <a:close/>
              </a:path>
            </a:pathLst>
          </a:custGeom>
        </p:spPr>
      </p:pic>
    </p:spTree>
    <p:extLst>
      <p:ext uri="{BB962C8B-B14F-4D97-AF65-F5344CB8AC3E}">
        <p14:creationId xmlns:p14="http://schemas.microsoft.com/office/powerpoint/2010/main" val="180181703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DCCBA6D-D0F0-D30C-C08D-7ED472F93ED4}"/>
              </a:ext>
            </a:extLst>
          </p:cNvPr>
          <p:cNvSpPr>
            <a:spLocks noGrp="1"/>
          </p:cNvSpPr>
          <p:nvPr>
            <p:ph type="title"/>
          </p:nvPr>
        </p:nvSpPr>
        <p:spPr>
          <a:xfrm>
            <a:off x="992518" y="442913"/>
            <a:ext cx="5271804" cy="1639888"/>
          </a:xfrm>
        </p:spPr>
        <p:txBody>
          <a:bodyPr anchor="b">
            <a:normAutofit/>
          </a:bodyPr>
          <a:lstStyle/>
          <a:p>
            <a:r>
              <a:rPr lang="en-US" b="0" dirty="0">
                <a:ea typeface="+mj-lt"/>
                <a:cs typeface="+mj-lt"/>
              </a:rPr>
              <a:t>Class Question:</a:t>
            </a:r>
            <a:endParaRPr lang="en-US" dirty="0"/>
          </a:p>
        </p:txBody>
      </p:sp>
      <p:sp>
        <p:nvSpPr>
          <p:cNvPr id="3" name="Content Placeholder 2">
            <a:extLst>
              <a:ext uri="{FF2B5EF4-FFF2-40B4-BE49-F238E27FC236}">
                <a16:creationId xmlns:a16="http://schemas.microsoft.com/office/drawing/2014/main" id="{73006CCA-A8D4-C09A-8326-466C034DA639}"/>
              </a:ext>
            </a:extLst>
          </p:cNvPr>
          <p:cNvSpPr>
            <a:spLocks noGrp="1"/>
          </p:cNvSpPr>
          <p:nvPr>
            <p:ph idx="1"/>
          </p:nvPr>
        </p:nvSpPr>
        <p:spPr>
          <a:xfrm>
            <a:off x="992519" y="2312988"/>
            <a:ext cx="5271804" cy="3651250"/>
          </a:xfrm>
        </p:spPr>
        <p:txBody>
          <a:bodyPr vert="horz" lIns="109728" tIns="109728" rIns="109728" bIns="91440" rtlCol="0">
            <a:normAutofit/>
          </a:bodyPr>
          <a:lstStyle/>
          <a:p>
            <a:r>
              <a:rPr lang="en-US" dirty="0">
                <a:ea typeface="+mn-lt"/>
                <a:cs typeface="+mn-lt"/>
              </a:rPr>
              <a:t>Based on the contract language, has management violated the National Agreement?</a:t>
            </a:r>
            <a:endParaRPr lang="en-US" dirty="0"/>
          </a:p>
          <a:p>
            <a:pPr marL="285750" indent="-285750">
              <a:buFont typeface="Arial"/>
              <a:buChar char="•"/>
            </a:pPr>
            <a:r>
              <a:rPr lang="en-US" dirty="0">
                <a:ea typeface="+mn-lt"/>
                <a:cs typeface="+mn-lt"/>
              </a:rPr>
              <a:t>If yes, what specific argument(s) should a steward raise?</a:t>
            </a:r>
            <a:endParaRPr lang="en-US" dirty="0"/>
          </a:p>
          <a:p>
            <a:pPr marL="285750" indent="-285750">
              <a:buFont typeface="Arial"/>
              <a:buChar char="•"/>
            </a:pPr>
            <a:r>
              <a:rPr lang="en-US" dirty="0">
                <a:ea typeface="+mn-lt"/>
                <a:cs typeface="+mn-lt"/>
              </a:rPr>
              <a:t>If no, why not?</a:t>
            </a:r>
            <a:endParaRPr lang="en-US" dirty="0"/>
          </a:p>
          <a:p>
            <a:endParaRPr lang="en-US" dirty="0">
              <a:ea typeface="Meiryo"/>
            </a:endParaRPr>
          </a:p>
        </p:txBody>
      </p:sp>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Pen placed on top of a signature line">
            <a:extLst>
              <a:ext uri="{FF2B5EF4-FFF2-40B4-BE49-F238E27FC236}">
                <a16:creationId xmlns:a16="http://schemas.microsoft.com/office/drawing/2014/main" id="{8F15057A-5054-22A7-49F6-ED51AA7DEFD5}"/>
              </a:ext>
            </a:extLst>
          </p:cNvPr>
          <p:cNvPicPr>
            <a:picLocks noChangeAspect="1"/>
          </p:cNvPicPr>
          <p:nvPr/>
        </p:nvPicPr>
        <p:blipFill>
          <a:blip r:embed="rId2"/>
          <a:srcRect l="51524" r="-3" b="-3"/>
          <a:stretch>
            <a:fillRect/>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270566382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84B46-6CA7-496E-0CD5-F82AA5152E9D}"/>
              </a:ext>
            </a:extLst>
          </p:cNvPr>
          <p:cNvSpPr>
            <a:spLocks noGrp="1"/>
          </p:cNvSpPr>
          <p:nvPr>
            <p:ph type="title"/>
          </p:nvPr>
        </p:nvSpPr>
        <p:spPr/>
        <p:txBody>
          <a:bodyPr vert="horz" lIns="109728" tIns="109728" rIns="109728" bIns="91440" rtlCol="0" anchor="ctr">
            <a:normAutofit/>
          </a:bodyPr>
          <a:lstStyle/>
          <a:p>
            <a:pPr algn="ctr"/>
            <a:r>
              <a:rPr lang="en-US" sz="4800" dirty="0">
                <a:ea typeface="Meiryo"/>
              </a:rPr>
              <a:t>Interpretation:</a:t>
            </a:r>
            <a:endParaRPr lang="en-US" sz="4800">
              <a:ea typeface="Meiryo"/>
            </a:endParaRPr>
          </a:p>
        </p:txBody>
      </p:sp>
      <p:sp>
        <p:nvSpPr>
          <p:cNvPr id="3" name="Content Placeholder 2">
            <a:extLst>
              <a:ext uri="{FF2B5EF4-FFF2-40B4-BE49-F238E27FC236}">
                <a16:creationId xmlns:a16="http://schemas.microsoft.com/office/drawing/2014/main" id="{36C0026A-78D8-F014-5092-38189A7CB77D}"/>
              </a:ext>
            </a:extLst>
          </p:cNvPr>
          <p:cNvSpPr>
            <a:spLocks noGrp="1"/>
          </p:cNvSpPr>
          <p:nvPr>
            <p:ph idx="1"/>
          </p:nvPr>
        </p:nvSpPr>
        <p:spPr/>
        <p:txBody>
          <a:bodyPr vert="horz" lIns="109728" tIns="109728" rIns="109728" bIns="91440" rtlCol="0" anchor="t">
            <a:normAutofit fontScale="85000" lnSpcReduction="20000"/>
          </a:bodyPr>
          <a:lstStyle/>
          <a:p>
            <a:r>
              <a:rPr lang="en-US" b="1" dirty="0">
                <a:ea typeface="+mn-lt"/>
                <a:cs typeface="+mn-lt"/>
              </a:rPr>
              <a:t>Contract language:</a:t>
            </a:r>
            <a:r>
              <a:rPr lang="en-US" dirty="0">
                <a:ea typeface="+mn-lt"/>
                <a:cs typeface="+mn-lt"/>
              </a:rPr>
              <a:t> Article 32, Section 1(c) gives preference to employees with the most service (earliest EOD date) when conflicts arise.</a:t>
            </a:r>
            <a:endParaRPr lang="en-US" dirty="0">
              <a:ea typeface="Meiryo"/>
            </a:endParaRPr>
          </a:p>
          <a:p>
            <a:r>
              <a:rPr lang="en-US" b="1" dirty="0">
                <a:ea typeface="+mn-lt"/>
                <a:cs typeface="+mn-lt"/>
              </a:rPr>
              <a:t>Management obligations:</a:t>
            </a:r>
            <a:endParaRPr lang="en-US" dirty="0">
              <a:ea typeface="Meiryo"/>
            </a:endParaRPr>
          </a:p>
          <a:p>
            <a:pPr marL="285750" lvl="1" indent="-285750">
              <a:buFont typeface="Arial"/>
              <a:buChar char="•"/>
            </a:pPr>
            <a:r>
              <a:rPr lang="en-US" dirty="0">
                <a:ea typeface="+mn-lt"/>
                <a:cs typeface="+mn-lt"/>
              </a:rPr>
              <a:t>Must consider seniority when multiple employees request the same leave.</a:t>
            </a:r>
            <a:endParaRPr lang="en-US">
              <a:ea typeface="Meiryo"/>
            </a:endParaRPr>
          </a:p>
          <a:p>
            <a:pPr marL="285750" lvl="1" indent="-285750">
              <a:buFont typeface="Arial"/>
              <a:buChar char="•"/>
            </a:pPr>
            <a:r>
              <a:rPr lang="en-US" dirty="0">
                <a:ea typeface="+mn-lt"/>
                <a:cs typeface="+mn-lt"/>
              </a:rPr>
              <a:t>Cannot disapprove leave of a more senior employee in favor of a less senior employee without valid justification tied to workload or staffing needs.</a:t>
            </a:r>
            <a:endParaRPr lang="en-US" dirty="0"/>
          </a:p>
          <a:p>
            <a:r>
              <a:rPr lang="en-US" b="1" dirty="0">
                <a:ea typeface="+mn-lt"/>
                <a:cs typeface="+mn-lt"/>
              </a:rPr>
              <a:t>Analysis of Maria’s case:</a:t>
            </a:r>
            <a:endParaRPr lang="en-US">
              <a:ea typeface="Meiryo"/>
            </a:endParaRPr>
          </a:p>
          <a:p>
            <a:pPr marL="285750" lvl="1" indent="-285750">
              <a:buFont typeface="Arial"/>
              <a:buChar char="•"/>
            </a:pPr>
            <a:r>
              <a:rPr lang="en-US" dirty="0">
                <a:ea typeface="+mn-lt"/>
                <a:cs typeface="+mn-lt"/>
              </a:rPr>
              <a:t>She has 7 years’ service; newer employees were approved instead.</a:t>
            </a:r>
            <a:endParaRPr lang="en-US">
              <a:ea typeface="Meiryo"/>
            </a:endParaRPr>
          </a:p>
          <a:p>
            <a:pPr marL="285750" lvl="1" indent="-285750">
              <a:buFont typeface="Arial"/>
              <a:buChar char="•"/>
            </a:pPr>
            <a:r>
              <a:rPr lang="en-US" dirty="0">
                <a:ea typeface="+mn-lt"/>
                <a:cs typeface="+mn-lt"/>
              </a:rPr>
              <a:t>No explanation provided for the deviation from seniority rules.</a:t>
            </a:r>
            <a:endParaRPr lang="en-US">
              <a:ea typeface="Meiryo"/>
            </a:endParaRPr>
          </a:p>
          <a:p>
            <a:pPr marL="285750" lvl="1" indent="-285750">
              <a:buFont typeface="Arial"/>
              <a:buChar char="•"/>
            </a:pPr>
            <a:r>
              <a:rPr lang="en-US" dirty="0">
                <a:ea typeface="+mn-lt"/>
                <a:cs typeface="+mn-lt"/>
              </a:rPr>
              <a:t>Likely violation of the contract’s seniority provision.</a:t>
            </a:r>
            <a:endParaRPr lang="en-US">
              <a:ea typeface="Meiryo"/>
            </a:endParaRPr>
          </a:p>
          <a:p>
            <a:endParaRPr lang="en-US" dirty="0">
              <a:ea typeface="Meiryo"/>
            </a:endParaRPr>
          </a:p>
        </p:txBody>
      </p:sp>
    </p:spTree>
    <p:extLst>
      <p:ext uri="{BB962C8B-B14F-4D97-AF65-F5344CB8AC3E}">
        <p14:creationId xmlns:p14="http://schemas.microsoft.com/office/powerpoint/2010/main" val="2625297023"/>
      </p:ext>
    </p:extLst>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13F49662-B696-533E-BAF2-FA3EB9103E0D}"/>
              </a:ext>
            </a:extLst>
          </p:cNvPr>
          <p:cNvSpPr>
            <a:spLocks noGrp="1"/>
          </p:cNvSpPr>
          <p:nvPr>
            <p:ph type="title"/>
          </p:nvPr>
        </p:nvSpPr>
        <p:spPr>
          <a:xfrm>
            <a:off x="992518" y="442913"/>
            <a:ext cx="5185645" cy="1639888"/>
          </a:xfrm>
        </p:spPr>
        <p:txBody>
          <a:bodyPr anchor="b">
            <a:normAutofit/>
          </a:bodyPr>
          <a:lstStyle/>
          <a:p>
            <a:r>
              <a:rPr lang="en-US">
                <a:ea typeface="Meiryo"/>
              </a:rPr>
              <a:t>Steward Approach:</a:t>
            </a:r>
            <a:endParaRPr lang="en-US" dirty="0"/>
          </a:p>
        </p:txBody>
      </p:sp>
      <p:pic>
        <p:nvPicPr>
          <p:cNvPr id="22" name="Picture 21" descr="A person in a white shirt and black pants&#10;&#10;AI-generated content may be incorrect.">
            <a:extLst>
              <a:ext uri="{FF2B5EF4-FFF2-40B4-BE49-F238E27FC236}">
                <a16:creationId xmlns:a16="http://schemas.microsoft.com/office/drawing/2014/main" id="{09915F28-7589-4B27-C638-A9CEBE760C81}"/>
              </a:ext>
            </a:extLst>
          </p:cNvPr>
          <p:cNvPicPr>
            <a:picLocks noChangeAspect="1"/>
          </p:cNvPicPr>
          <p:nvPr/>
        </p:nvPicPr>
        <p:blipFill>
          <a:blip r:embed="rId2"/>
          <a:stretch>
            <a:fillRect/>
          </a:stretch>
        </p:blipFill>
        <p:spPr>
          <a:xfrm>
            <a:off x="9033108" y="544491"/>
            <a:ext cx="2013856" cy="6550556"/>
          </a:xfrm>
          <a:prstGeom prst="rect">
            <a:avLst/>
          </a:prstGeom>
          <a:effectLst>
            <a:outerShdw blurRad="127000" dist="660400" dir="10380000">
              <a:srgbClr val="000000">
                <a:alpha val="18000"/>
              </a:srgbClr>
            </a:outerShdw>
          </a:effectLst>
        </p:spPr>
      </p:pic>
      <p:graphicFrame>
        <p:nvGraphicFramePr>
          <p:cNvPr id="24" name="Content Placeholder 2">
            <a:extLst>
              <a:ext uri="{FF2B5EF4-FFF2-40B4-BE49-F238E27FC236}">
                <a16:creationId xmlns:a16="http://schemas.microsoft.com/office/drawing/2014/main" id="{95F10A55-4D78-E117-A7CD-A18E1F269E5D}"/>
              </a:ext>
            </a:extLst>
          </p:cNvPr>
          <p:cNvGraphicFramePr/>
          <p:nvPr>
            <p:extLst>
              <p:ext uri="{D42A27DB-BD31-4B8C-83A1-F6EECF244321}">
                <p14:modId xmlns:p14="http://schemas.microsoft.com/office/powerpoint/2010/main" val="552149284"/>
              </p:ext>
            </p:extLst>
          </p:nvPr>
        </p:nvGraphicFramePr>
        <p:xfrm>
          <a:off x="464981" y="1717065"/>
          <a:ext cx="6469271" cy="3905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2603831"/>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extBox 1">
            <a:extLst>
              <a:ext uri="{FF2B5EF4-FFF2-40B4-BE49-F238E27FC236}">
                <a16:creationId xmlns:a16="http://schemas.microsoft.com/office/drawing/2014/main" id="{946BBA78-C8A5-5C1E-3C49-00996A885C35}"/>
              </a:ext>
            </a:extLst>
          </p:cNvPr>
          <p:cNvSpPr txBox="1"/>
          <p:nvPr/>
        </p:nvSpPr>
        <p:spPr>
          <a:xfrm>
            <a:off x="563110" y="1105232"/>
            <a:ext cx="3638775" cy="4277802"/>
          </a:xfrm>
          <a:prstGeom prst="rect">
            <a:avLst/>
          </a:prstGeom>
        </p:spPr>
        <p:txBody>
          <a:bodyPr rot="0" spcFirstLastPara="0" vertOverflow="overflow" horzOverflow="overflow" vert="horz" lIns="109728" tIns="109728" rIns="109728" bIns="91440" numCol="1" spcCol="0" rtlCol="0" fromWordArt="0" anchor="ctr" anchorCtr="0" forceAA="0" compatLnSpc="1">
            <a:prstTxWarp prst="textNoShape">
              <a:avLst/>
            </a:prstTxWarp>
            <a:normAutofit/>
          </a:bodyPr>
          <a:lstStyle/>
          <a:p>
            <a:pPr>
              <a:lnSpc>
                <a:spcPct val="120000"/>
              </a:lnSpc>
              <a:spcBef>
                <a:spcPct val="0"/>
              </a:spcBef>
              <a:spcAft>
                <a:spcPts val="600"/>
              </a:spcAft>
            </a:pPr>
            <a:r>
              <a:rPr lang="en-US" sz="2200" b="1" spc="150" dirty="0">
                <a:solidFill>
                  <a:schemeClr val="tx1">
                    <a:lumMod val="75000"/>
                    <a:lumOff val="25000"/>
                  </a:schemeClr>
                </a:solidFill>
                <a:latin typeface="+mj-lt"/>
                <a:ea typeface="+mj-ea"/>
                <a:cs typeface="+mj-cs"/>
              </a:rPr>
              <a:t>With the manager stating, “workload needs during filing season,” does this cover management in their reasoning to not consider seniority?</a:t>
            </a:r>
          </a:p>
        </p:txBody>
      </p:sp>
      <p:grpSp>
        <p:nvGrpSpPr>
          <p:cNvPr id="13" name="Group 12">
            <a:extLst>
              <a:ext uri="{FF2B5EF4-FFF2-40B4-BE49-F238E27FC236}">
                <a16:creationId xmlns:a16="http://schemas.microsoft.com/office/drawing/2014/main" id="{D4D684F8-91BF-481C-A965-722756A383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308533" y="0"/>
            <a:ext cx="7883467" cy="6858000"/>
            <a:chOff x="0" y="0"/>
            <a:chExt cx="7883467" cy="6858000"/>
          </a:xfrm>
        </p:grpSpPr>
        <p:sp>
          <p:nvSpPr>
            <p:cNvPr id="14" name="Freeform: Shape 13">
              <a:extLst>
                <a:ext uri="{FF2B5EF4-FFF2-40B4-BE49-F238E27FC236}">
                  <a16:creationId xmlns:a16="http://schemas.microsoft.com/office/drawing/2014/main" id="{05DF7B3C-29EF-4ADC-BFDC-C3A038AC43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20289037-6999-491E-AA63-CC1C3CBBF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5374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497CF6DF-9FF9-4D10-B338-0BEFC0AA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4" name="TextBox 3">
            <a:extLst>
              <a:ext uri="{FF2B5EF4-FFF2-40B4-BE49-F238E27FC236}">
                <a16:creationId xmlns:a16="http://schemas.microsoft.com/office/drawing/2014/main" id="{9B79043C-8E6D-043D-01BB-A1EC424226B1}"/>
              </a:ext>
            </a:extLst>
          </p:cNvPr>
          <p:cNvSpPr txBox="1"/>
          <p:nvPr/>
        </p:nvSpPr>
        <p:spPr>
          <a:xfrm>
            <a:off x="5754076" y="401847"/>
            <a:ext cx="6241145" cy="5332879"/>
          </a:xfrm>
          <a:prstGeom prst="rect">
            <a:avLst/>
          </a:prstGeom>
        </p:spPr>
        <p:txBody>
          <a:bodyPr rot="0" spcFirstLastPara="0" vertOverflow="overflow" horzOverflow="overflow" vert="horz" lIns="109728" tIns="109728" rIns="109728" bIns="91440" numCol="1" spcCol="0" rtlCol="0" fromWordArt="0" anchor="ctr" anchorCtr="0" forceAA="0" compatLnSpc="1">
            <a:prstTxWarp prst="textNoShape">
              <a:avLst/>
            </a:prstTxWarp>
            <a:normAutofit lnSpcReduction="10000"/>
          </a:bodyPr>
          <a:lstStyle/>
          <a:p>
            <a:pPr>
              <a:lnSpc>
                <a:spcPct val="130000"/>
              </a:lnSpc>
              <a:spcBef>
                <a:spcPts val="930"/>
              </a:spcBef>
              <a:buFont typeface="Corbel" panose="020B0503020204020204" pitchFamily="34" charset="0"/>
            </a:pPr>
            <a:r>
              <a:rPr lang="en-US" sz="1000" b="1" spc="150" dirty="0">
                <a:solidFill>
                  <a:schemeClr val="tx1">
                    <a:lumMod val="75000"/>
                    <a:lumOff val="25000"/>
                  </a:schemeClr>
                </a:solidFill>
              </a:rPr>
              <a:t>1. Does “workload needs during filing season” count as a reason?</a:t>
            </a:r>
          </a:p>
          <a:p>
            <a:pPr indent="-228600">
              <a:lnSpc>
                <a:spcPct val="130000"/>
              </a:lnSpc>
              <a:spcBef>
                <a:spcPts val="930"/>
              </a:spcBef>
              <a:buFont typeface="Corbel" panose="020B0503020204020204" pitchFamily="34" charset="0"/>
              <a:buChar char="•"/>
            </a:pPr>
            <a:r>
              <a:rPr lang="en-US" sz="1000" spc="150" dirty="0">
                <a:solidFill>
                  <a:schemeClr val="tx1">
                    <a:lumMod val="75000"/>
                    <a:lumOff val="25000"/>
                  </a:schemeClr>
                </a:solidFill>
              </a:rPr>
              <a:t>Technically, yes — the manager is giving a reason: workload demands.</a:t>
            </a:r>
            <a:endParaRPr lang="en-US" sz="1000" spc="150" dirty="0">
              <a:solidFill>
                <a:schemeClr val="tx1">
                  <a:lumMod val="75000"/>
                  <a:lumOff val="25000"/>
                </a:schemeClr>
              </a:solidFill>
              <a:ea typeface="Meiryo"/>
            </a:endParaRPr>
          </a:p>
          <a:p>
            <a:pPr indent="-228600">
              <a:lnSpc>
                <a:spcPct val="130000"/>
              </a:lnSpc>
              <a:spcBef>
                <a:spcPts val="930"/>
              </a:spcBef>
              <a:buFont typeface="Corbel" panose="020B0503020204020204" pitchFamily="34" charset="0"/>
              <a:buChar char="•"/>
            </a:pPr>
            <a:r>
              <a:rPr lang="en-US" sz="1000" spc="150" dirty="0">
                <a:solidFill>
                  <a:schemeClr val="tx1">
                    <a:lumMod val="75000"/>
                    <a:lumOff val="25000"/>
                  </a:schemeClr>
                </a:solidFill>
              </a:rPr>
              <a:t>Article 32, Section 1(A) allows management to assign work, which implicitly includes considering workload when resolving leave conflicts.</a:t>
            </a:r>
            <a:endParaRPr lang="en-US" sz="1000" spc="150" dirty="0">
              <a:solidFill>
                <a:schemeClr val="tx1">
                  <a:lumMod val="75000"/>
                  <a:lumOff val="25000"/>
                </a:schemeClr>
              </a:solidFill>
              <a:ea typeface="Meiryo"/>
            </a:endParaRPr>
          </a:p>
          <a:p>
            <a:pPr indent="-228600">
              <a:lnSpc>
                <a:spcPct val="130000"/>
              </a:lnSpc>
              <a:spcBef>
                <a:spcPts val="930"/>
              </a:spcBef>
              <a:buFont typeface="Corbel" panose="020B0503020204020204" pitchFamily="34" charset="0"/>
              <a:buChar char="•"/>
            </a:pPr>
            <a:r>
              <a:rPr lang="en-US" sz="1000" spc="150" dirty="0">
                <a:solidFill>
                  <a:schemeClr val="tx1">
                    <a:lumMod val="75000"/>
                    <a:lumOff val="25000"/>
                  </a:schemeClr>
                </a:solidFill>
              </a:rPr>
              <a:t>So, it’s not completely without justification.</a:t>
            </a:r>
            <a:endParaRPr lang="en-US" sz="1000" spc="150" dirty="0">
              <a:solidFill>
                <a:schemeClr val="tx1">
                  <a:lumMod val="75000"/>
                  <a:lumOff val="25000"/>
                </a:schemeClr>
              </a:solidFill>
              <a:ea typeface="Meiryo"/>
            </a:endParaRPr>
          </a:p>
          <a:p>
            <a:pPr>
              <a:lnSpc>
                <a:spcPct val="130000"/>
              </a:lnSpc>
              <a:spcBef>
                <a:spcPts val="930"/>
              </a:spcBef>
              <a:buFont typeface="Corbel" panose="020B0503020204020204" pitchFamily="34" charset="0"/>
            </a:pPr>
            <a:r>
              <a:rPr lang="en-US" sz="1000" b="1" spc="150" dirty="0">
                <a:solidFill>
                  <a:schemeClr val="tx1">
                    <a:lumMod val="75000"/>
                    <a:lumOff val="25000"/>
                  </a:schemeClr>
                </a:solidFill>
              </a:rPr>
              <a:t>2. Is it sufficient or too vague?</a:t>
            </a:r>
            <a:endParaRPr lang="en-US" sz="1000" b="1" spc="150" dirty="0">
              <a:solidFill>
                <a:schemeClr val="tx1">
                  <a:lumMod val="75000"/>
                  <a:lumOff val="25000"/>
                </a:schemeClr>
              </a:solidFill>
              <a:ea typeface="Meiryo"/>
            </a:endParaRPr>
          </a:p>
          <a:p>
            <a:pPr indent="-228600">
              <a:lnSpc>
                <a:spcPct val="130000"/>
              </a:lnSpc>
              <a:spcBef>
                <a:spcPts val="930"/>
              </a:spcBef>
              <a:buFont typeface="Corbel" panose="020B0503020204020204" pitchFamily="34" charset="0"/>
              <a:buChar char="•"/>
            </a:pPr>
            <a:r>
              <a:rPr lang="en-US" sz="1200" b="1" spc="150" dirty="0">
                <a:solidFill>
                  <a:schemeClr val="tx1">
                    <a:lumMod val="75000"/>
                    <a:lumOff val="25000"/>
                  </a:schemeClr>
                </a:solidFill>
                <a:highlight>
                  <a:srgbClr val="00FFFF"/>
                </a:highlight>
              </a:rPr>
              <a:t>Vague: It does not explain why Maria’s seniority was overlooked.</a:t>
            </a:r>
            <a:endParaRPr lang="en-US" sz="1200" b="1" spc="150" dirty="0">
              <a:solidFill>
                <a:schemeClr val="tx1">
                  <a:lumMod val="75000"/>
                  <a:lumOff val="25000"/>
                </a:schemeClr>
              </a:solidFill>
              <a:highlight>
                <a:srgbClr val="00FFFF"/>
              </a:highlight>
              <a:ea typeface="Meiryo"/>
            </a:endParaRPr>
          </a:p>
          <a:p>
            <a:pPr indent="-228600">
              <a:lnSpc>
                <a:spcPct val="130000"/>
              </a:lnSpc>
              <a:spcBef>
                <a:spcPts val="930"/>
              </a:spcBef>
              <a:buFont typeface="Corbel" panose="020B0503020204020204" pitchFamily="34" charset="0"/>
              <a:buChar char="•"/>
            </a:pPr>
            <a:r>
              <a:rPr lang="en-US" sz="1000" spc="150" dirty="0">
                <a:solidFill>
                  <a:schemeClr val="tx1">
                    <a:lumMod val="75000"/>
                    <a:lumOff val="25000"/>
                  </a:schemeClr>
                </a:solidFill>
              </a:rPr>
              <a:t>A steward could argue that simply citing “filing season” without documentation or showing that approving her leave would harm operations is too general.</a:t>
            </a:r>
          </a:p>
          <a:p>
            <a:pPr indent="-228600">
              <a:lnSpc>
                <a:spcPct val="130000"/>
              </a:lnSpc>
              <a:spcBef>
                <a:spcPts val="930"/>
              </a:spcBef>
              <a:buFont typeface="Corbel" panose="020B0503020204020204" pitchFamily="34" charset="0"/>
              <a:buChar char="•"/>
            </a:pPr>
            <a:r>
              <a:rPr lang="en-US" sz="1000" spc="150" dirty="0">
                <a:solidFill>
                  <a:schemeClr val="tx1">
                    <a:lumMod val="75000"/>
                    <a:lumOff val="25000"/>
                  </a:schemeClr>
                </a:solidFill>
              </a:rPr>
              <a:t>Arbitrators generally want concrete evidence showing that the workload truly prevented granting leave, not just a blanket seasonal claim.</a:t>
            </a:r>
          </a:p>
          <a:p>
            <a:pPr>
              <a:lnSpc>
                <a:spcPct val="130000"/>
              </a:lnSpc>
              <a:spcBef>
                <a:spcPts val="930"/>
              </a:spcBef>
              <a:buFont typeface="Corbel" panose="020B0503020204020204" pitchFamily="34" charset="0"/>
            </a:pPr>
            <a:r>
              <a:rPr lang="en-US" sz="1000" b="1" spc="150" dirty="0">
                <a:solidFill>
                  <a:schemeClr val="tx1">
                    <a:lumMod val="75000"/>
                    <a:lumOff val="25000"/>
                  </a:schemeClr>
                </a:solidFill>
              </a:rPr>
              <a:t>3. Practical takeaway for stewards:</a:t>
            </a:r>
          </a:p>
          <a:p>
            <a:pPr indent="-228600">
              <a:lnSpc>
                <a:spcPct val="130000"/>
              </a:lnSpc>
              <a:spcBef>
                <a:spcPts val="930"/>
              </a:spcBef>
              <a:buFont typeface="Corbel" panose="020B0503020204020204" pitchFamily="34" charset="0"/>
              <a:buChar char="•"/>
            </a:pPr>
            <a:r>
              <a:rPr lang="en-US" sz="1000" spc="150" dirty="0">
                <a:solidFill>
                  <a:schemeClr val="tx1">
                    <a:lumMod val="75000"/>
                    <a:lumOff val="25000"/>
                  </a:schemeClr>
                </a:solidFill>
              </a:rPr>
              <a:t>Ask for specifics: how would granting leave impact operations?</a:t>
            </a:r>
          </a:p>
          <a:p>
            <a:pPr indent="-228600">
              <a:lnSpc>
                <a:spcPct val="130000"/>
              </a:lnSpc>
              <a:spcBef>
                <a:spcPts val="930"/>
              </a:spcBef>
              <a:buFont typeface="Corbel" panose="020B0503020204020204" pitchFamily="34" charset="0"/>
              <a:buChar char="•"/>
            </a:pPr>
            <a:r>
              <a:rPr lang="en-US" sz="1000" spc="150" dirty="0">
                <a:solidFill>
                  <a:schemeClr val="tx1">
                    <a:lumMod val="75000"/>
                    <a:lumOff val="25000"/>
                  </a:schemeClr>
                </a:solidFill>
              </a:rPr>
              <a:t>Compare to past practice: were other employees denied during the same period? Were exceptions made for less senior employees?</a:t>
            </a:r>
          </a:p>
          <a:p>
            <a:pPr indent="-228600">
              <a:lnSpc>
                <a:spcPct val="130000"/>
              </a:lnSpc>
              <a:spcBef>
                <a:spcPts val="930"/>
              </a:spcBef>
              <a:buFont typeface="Corbel" panose="020B0503020204020204" pitchFamily="34" charset="0"/>
              <a:buChar char="•"/>
            </a:pPr>
            <a:r>
              <a:rPr lang="en-US" sz="1000" spc="150" dirty="0">
                <a:solidFill>
                  <a:schemeClr val="tx1">
                    <a:lumMod val="75000"/>
                    <a:lumOff val="25000"/>
                  </a:schemeClr>
                </a:solidFill>
              </a:rPr>
              <a:t>Document all responses — vagueness can be used to strengthen the union’s position.</a:t>
            </a:r>
          </a:p>
        </p:txBody>
      </p:sp>
    </p:spTree>
    <p:extLst>
      <p:ext uri="{BB962C8B-B14F-4D97-AF65-F5344CB8AC3E}">
        <p14:creationId xmlns:p14="http://schemas.microsoft.com/office/powerpoint/2010/main" val="826018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14302F-E955-47D0-A56B-D1D1A6953B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73" y="-9274"/>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nvGrpSpPr>
          <p:cNvPr id="11" name="Group 10">
            <a:extLst>
              <a:ext uri="{FF2B5EF4-FFF2-40B4-BE49-F238E27FC236}">
                <a16:creationId xmlns:a16="http://schemas.microsoft.com/office/drawing/2014/main" id="{DC310F6C-D8CB-4984-9F9B-BA18C171928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2079" y="1033741"/>
            <a:ext cx="4908132" cy="4613915"/>
            <a:chOff x="659679" y="950330"/>
            <a:chExt cx="4908132" cy="4613915"/>
          </a:xfrm>
        </p:grpSpPr>
        <p:sp>
          <p:nvSpPr>
            <p:cNvPr id="12" name="Freeform: Shape 11">
              <a:extLst>
                <a:ext uri="{FF2B5EF4-FFF2-40B4-BE49-F238E27FC236}">
                  <a16:creationId xmlns:a16="http://schemas.microsoft.com/office/drawing/2014/main" id="{6750E550-BE93-4743-8659-1531F86CB6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16216" y="1107426"/>
              <a:ext cx="4619072" cy="434218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E626DC7-F0FE-49A7-AA4C-A8DB1F7EB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864593" y="1253260"/>
              <a:ext cx="4488025" cy="4074679"/>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1EBB781F-78E5-4C66-811C-9FF8B5D501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1300000" flipH="1">
              <a:off x="659679" y="950330"/>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692B8532-CF73-8D08-51D1-6BEEE371CBF3}"/>
              </a:ext>
            </a:extLst>
          </p:cNvPr>
          <p:cNvSpPr>
            <a:spLocks noGrp="1"/>
          </p:cNvSpPr>
          <p:nvPr>
            <p:ph type="title"/>
          </p:nvPr>
        </p:nvSpPr>
        <p:spPr>
          <a:xfrm>
            <a:off x="1829849" y="1899904"/>
            <a:ext cx="3312116" cy="2934031"/>
          </a:xfrm>
        </p:spPr>
        <p:txBody>
          <a:bodyPr anchor="ctr">
            <a:normAutofit/>
          </a:bodyPr>
          <a:lstStyle/>
          <a:p>
            <a:r>
              <a:rPr lang="en-US" b="0" dirty="0">
                <a:ea typeface="+mj-lt"/>
                <a:cs typeface="+mj-lt"/>
              </a:rPr>
              <a:t>Recap: Key Contract Interpretation Principles</a:t>
            </a:r>
            <a:endParaRPr lang="en-US" dirty="0"/>
          </a:p>
        </p:txBody>
      </p:sp>
      <p:graphicFrame>
        <p:nvGraphicFramePr>
          <p:cNvPr id="5" name="Content Placeholder 2">
            <a:extLst>
              <a:ext uri="{FF2B5EF4-FFF2-40B4-BE49-F238E27FC236}">
                <a16:creationId xmlns:a16="http://schemas.microsoft.com/office/drawing/2014/main" id="{72ACE051-571B-BE88-EAE6-FCEAA0B6739C}"/>
              </a:ext>
            </a:extLst>
          </p:cNvPr>
          <p:cNvGraphicFramePr>
            <a:graphicFrameLocks noGrp="1"/>
          </p:cNvGraphicFramePr>
          <p:nvPr>
            <p:ph idx="1"/>
            <p:extLst>
              <p:ext uri="{D42A27DB-BD31-4B8C-83A1-F6EECF244321}">
                <p14:modId xmlns:p14="http://schemas.microsoft.com/office/powerpoint/2010/main" val="620775368"/>
              </p:ext>
            </p:extLst>
          </p:nvPr>
        </p:nvGraphicFramePr>
        <p:xfrm>
          <a:off x="6095999" y="940107"/>
          <a:ext cx="5076826" cy="502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05222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A08AC-F796-409C-AD97-8B476289E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10" name="Group 9">
            <a:extLst>
              <a:ext uri="{FF2B5EF4-FFF2-40B4-BE49-F238E27FC236}">
                <a16:creationId xmlns:a16="http://schemas.microsoft.com/office/drawing/2014/main" id="{1E1B312B-4E9A-405C-9CE8-103254380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0853745" cy="6858000"/>
            <a:chOff x="-1" y="0"/>
            <a:chExt cx="10934058" cy="6858000"/>
          </a:xfrm>
        </p:grpSpPr>
        <p:sp>
          <p:nvSpPr>
            <p:cNvPr id="11" name="Freeform: Shape 10">
              <a:extLst>
                <a:ext uri="{FF2B5EF4-FFF2-40B4-BE49-F238E27FC236}">
                  <a16:creationId xmlns:a16="http://schemas.microsoft.com/office/drawing/2014/main" id="{027ED404-4912-4C80-B5EB-98E67EB26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10515600" cy="6858000"/>
            </a:xfrm>
            <a:custGeom>
              <a:avLst/>
              <a:gdLst>
                <a:gd name="connsiteX0" fmla="*/ 0 w 10515600"/>
                <a:gd name="connsiteY0" fmla="*/ 0 h 6858000"/>
                <a:gd name="connsiteX1" fmla="*/ 3039549 w 10515600"/>
                <a:gd name="connsiteY1" fmla="*/ 0 h 6858000"/>
                <a:gd name="connsiteX2" fmla="*/ 3387573 w 10515600"/>
                <a:gd name="connsiteY2" fmla="*/ 0 h 6858000"/>
                <a:gd name="connsiteX3" fmla="*/ 3678072 w 10515600"/>
                <a:gd name="connsiteY3" fmla="*/ 0 h 6858000"/>
                <a:gd name="connsiteX4" fmla="*/ 3721524 w 10515600"/>
                <a:gd name="connsiteY4" fmla="*/ 0 h 6858000"/>
                <a:gd name="connsiteX5" fmla="*/ 4595394 w 10515600"/>
                <a:gd name="connsiteY5" fmla="*/ 0 h 6858000"/>
                <a:gd name="connsiteX6" fmla="*/ 4607603 w 10515600"/>
                <a:gd name="connsiteY6" fmla="*/ 0 h 6858000"/>
                <a:gd name="connsiteX7" fmla="*/ 4733044 w 10515600"/>
                <a:gd name="connsiteY7" fmla="*/ 0 h 6858000"/>
                <a:gd name="connsiteX8" fmla="*/ 6226185 w 10515600"/>
                <a:gd name="connsiteY8" fmla="*/ 0 h 6858000"/>
                <a:gd name="connsiteX9" fmla="*/ 8892577 w 10515600"/>
                <a:gd name="connsiteY9" fmla="*/ 0 h 6858000"/>
                <a:gd name="connsiteX10" fmla="*/ 8914701 w 10515600"/>
                <a:gd name="connsiteY10" fmla="*/ 14997 h 6858000"/>
                <a:gd name="connsiteX11" fmla="*/ 10515600 w 10515600"/>
                <a:gd name="connsiteY11" fmla="*/ 3621656 h 6858000"/>
                <a:gd name="connsiteX12" fmla="*/ 8641250 w 10515600"/>
                <a:gd name="connsiteY12" fmla="*/ 6374814 h 6858000"/>
                <a:gd name="connsiteX13" fmla="*/ 8124602 w 10515600"/>
                <a:gd name="connsiteY13" fmla="*/ 6780599 h 6858000"/>
                <a:gd name="connsiteX14" fmla="*/ 8012846 w 10515600"/>
                <a:gd name="connsiteY14" fmla="*/ 6858000 h 6858000"/>
                <a:gd name="connsiteX15" fmla="*/ 6226185 w 10515600"/>
                <a:gd name="connsiteY15" fmla="*/ 6858000 h 6858000"/>
                <a:gd name="connsiteX16" fmla="*/ 4607603 w 10515600"/>
                <a:gd name="connsiteY16" fmla="*/ 6858000 h 6858000"/>
                <a:gd name="connsiteX17" fmla="*/ 4595394 w 10515600"/>
                <a:gd name="connsiteY17" fmla="*/ 6858000 h 6858000"/>
                <a:gd name="connsiteX18" fmla="*/ 4424650 w 10515600"/>
                <a:gd name="connsiteY18" fmla="*/ 6858000 h 6858000"/>
                <a:gd name="connsiteX19" fmla="*/ 3721524 w 10515600"/>
                <a:gd name="connsiteY19" fmla="*/ 6858000 h 6858000"/>
                <a:gd name="connsiteX20" fmla="*/ 3678072 w 10515600"/>
                <a:gd name="connsiteY20" fmla="*/ 6858000 h 6858000"/>
                <a:gd name="connsiteX21" fmla="*/ 3387573 w 10515600"/>
                <a:gd name="connsiteY21" fmla="*/ 6858000 h 6858000"/>
                <a:gd name="connsiteX22" fmla="*/ 3039549 w 10515600"/>
                <a:gd name="connsiteY22" fmla="*/ 6858000 h 6858000"/>
                <a:gd name="connsiteX23" fmla="*/ 0 w 105156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515600" h="6858000">
                  <a:moveTo>
                    <a:pt x="0" y="0"/>
                  </a:moveTo>
                  <a:lnTo>
                    <a:pt x="3039549" y="0"/>
                  </a:lnTo>
                  <a:lnTo>
                    <a:pt x="3387573" y="0"/>
                  </a:lnTo>
                  <a:lnTo>
                    <a:pt x="3678072" y="0"/>
                  </a:lnTo>
                  <a:lnTo>
                    <a:pt x="3721524" y="0"/>
                  </a:lnTo>
                  <a:lnTo>
                    <a:pt x="4595394" y="0"/>
                  </a:lnTo>
                  <a:lnTo>
                    <a:pt x="4607603" y="0"/>
                  </a:lnTo>
                  <a:lnTo>
                    <a:pt x="4733044" y="0"/>
                  </a:lnTo>
                  <a:lnTo>
                    <a:pt x="6226185" y="0"/>
                  </a:lnTo>
                  <a:lnTo>
                    <a:pt x="8892577" y="0"/>
                  </a:lnTo>
                  <a:lnTo>
                    <a:pt x="8914701" y="14997"/>
                  </a:lnTo>
                  <a:cubicBezTo>
                    <a:pt x="9941864" y="754641"/>
                    <a:pt x="10515600" y="2093192"/>
                    <a:pt x="10515600" y="3621656"/>
                  </a:cubicBezTo>
                  <a:cubicBezTo>
                    <a:pt x="10515600" y="4969131"/>
                    <a:pt x="9586875" y="5602839"/>
                    <a:pt x="8641250" y="6374814"/>
                  </a:cubicBezTo>
                  <a:cubicBezTo>
                    <a:pt x="8469047" y="6515397"/>
                    <a:pt x="8298420" y="6653108"/>
                    <a:pt x="8124602" y="6780599"/>
                  </a:cubicBezTo>
                  <a:lnTo>
                    <a:pt x="8012846" y="6858000"/>
                  </a:lnTo>
                  <a:lnTo>
                    <a:pt x="6226185" y="6858000"/>
                  </a:lnTo>
                  <a:lnTo>
                    <a:pt x="4607603" y="6858000"/>
                  </a:lnTo>
                  <a:lnTo>
                    <a:pt x="4595394" y="6858000"/>
                  </a:lnTo>
                  <a:lnTo>
                    <a:pt x="4424650" y="6858000"/>
                  </a:lnTo>
                  <a:lnTo>
                    <a:pt x="3721524" y="6858000"/>
                  </a:lnTo>
                  <a:lnTo>
                    <a:pt x="3678072" y="6858000"/>
                  </a:lnTo>
                  <a:lnTo>
                    <a:pt x="3387573" y="6858000"/>
                  </a:lnTo>
                  <a:lnTo>
                    <a:pt x="3039549"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E58012C-4DA3-4ED3-9500-41F9AF60B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433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59AC73F7-22BD-4C46-B368-3F03B8478F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8432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95C99F96-8984-456F-BD66-5C019A651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53086"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sp>
        <p:nvSpPr>
          <p:cNvPr id="2" name="Title 1">
            <a:extLst>
              <a:ext uri="{FF2B5EF4-FFF2-40B4-BE49-F238E27FC236}">
                <a16:creationId xmlns:a16="http://schemas.microsoft.com/office/drawing/2014/main" id="{598E384B-EBC7-876B-BFD5-0453FD75EE6D}"/>
              </a:ext>
            </a:extLst>
          </p:cNvPr>
          <p:cNvSpPr>
            <a:spLocks noGrp="1"/>
          </p:cNvSpPr>
          <p:nvPr>
            <p:ph type="title"/>
          </p:nvPr>
        </p:nvSpPr>
        <p:spPr>
          <a:xfrm>
            <a:off x="1920875" y="442913"/>
            <a:ext cx="6857365" cy="1344612"/>
          </a:xfrm>
        </p:spPr>
        <p:txBody>
          <a:bodyPr anchor="b">
            <a:normAutofit/>
          </a:bodyPr>
          <a:lstStyle/>
          <a:p>
            <a:r>
              <a:rPr lang="en-US" b="0" dirty="0">
                <a:ea typeface="+mj-lt"/>
                <a:cs typeface="+mj-lt"/>
              </a:rPr>
              <a:t>Steward Takeaways</a:t>
            </a:r>
            <a:endParaRPr lang="en-US" dirty="0"/>
          </a:p>
        </p:txBody>
      </p:sp>
      <p:sp>
        <p:nvSpPr>
          <p:cNvPr id="3" name="Content Placeholder 2">
            <a:extLst>
              <a:ext uri="{FF2B5EF4-FFF2-40B4-BE49-F238E27FC236}">
                <a16:creationId xmlns:a16="http://schemas.microsoft.com/office/drawing/2014/main" id="{848B658C-3B76-B38A-9367-37CB59D19E4A}"/>
              </a:ext>
            </a:extLst>
          </p:cNvPr>
          <p:cNvSpPr>
            <a:spLocks noGrp="1"/>
          </p:cNvSpPr>
          <p:nvPr>
            <p:ph idx="1"/>
          </p:nvPr>
        </p:nvSpPr>
        <p:spPr>
          <a:xfrm>
            <a:off x="1920875" y="2312988"/>
            <a:ext cx="6857365" cy="3651250"/>
          </a:xfrm>
        </p:spPr>
        <p:txBody>
          <a:bodyPr vert="horz" lIns="109728" tIns="109728" rIns="109728" bIns="91440" rtlCol="0">
            <a:normAutofit/>
          </a:bodyPr>
          <a:lstStyle/>
          <a:p>
            <a:pPr marL="285750" indent="-285750">
              <a:lnSpc>
                <a:spcPct val="130000"/>
              </a:lnSpc>
              <a:buFont typeface="Arial"/>
              <a:buChar char="•"/>
            </a:pPr>
            <a:r>
              <a:rPr lang="en-US" sz="1300">
                <a:ea typeface="+mn-lt"/>
                <a:cs typeface="+mn-lt"/>
              </a:rPr>
              <a:t>Your role: interpret, explain, and apply the contract fairly.</a:t>
            </a:r>
            <a:endParaRPr lang="en-US" sz="1300"/>
          </a:p>
          <a:p>
            <a:pPr marL="285750" indent="-285750">
              <a:lnSpc>
                <a:spcPct val="130000"/>
              </a:lnSpc>
              <a:buFont typeface="Arial"/>
              <a:buChar char="•"/>
            </a:pPr>
            <a:r>
              <a:rPr lang="en-US" sz="1300">
                <a:ea typeface="+mn-lt"/>
                <a:cs typeface="+mn-lt"/>
              </a:rPr>
              <a:t>Use the step-by-step breakdown for each clause.</a:t>
            </a:r>
            <a:endParaRPr lang="en-US" sz="1300">
              <a:ea typeface="Meiryo"/>
            </a:endParaRPr>
          </a:p>
          <a:p>
            <a:pPr marL="285750" indent="-285750">
              <a:lnSpc>
                <a:spcPct val="130000"/>
              </a:lnSpc>
              <a:buFont typeface="Arial"/>
              <a:buChar char="•"/>
            </a:pPr>
            <a:r>
              <a:rPr lang="en-US" sz="1300">
                <a:ea typeface="+mn-lt"/>
                <a:cs typeface="+mn-lt"/>
              </a:rPr>
              <a:t>Reference seniority, past practice, and obligations consistently.</a:t>
            </a:r>
            <a:endParaRPr lang="en-US" sz="1300">
              <a:ea typeface="Meiryo"/>
            </a:endParaRPr>
          </a:p>
          <a:p>
            <a:pPr marL="285750" indent="-285750">
              <a:lnSpc>
                <a:spcPct val="130000"/>
              </a:lnSpc>
              <a:buFont typeface="Arial"/>
              <a:buChar char="•"/>
            </a:pPr>
            <a:r>
              <a:rPr lang="en-US" sz="1300">
                <a:ea typeface="+mn-lt"/>
                <a:cs typeface="+mn-lt"/>
              </a:rPr>
              <a:t>Prepare thoroughly before addressing disputes.</a:t>
            </a:r>
            <a:endParaRPr lang="en-US" sz="1300">
              <a:ea typeface="Meiryo"/>
            </a:endParaRPr>
          </a:p>
          <a:p>
            <a:pPr marL="285750" indent="-285750">
              <a:lnSpc>
                <a:spcPct val="130000"/>
              </a:lnSpc>
              <a:buFont typeface="Arial"/>
              <a:buChar char="•"/>
            </a:pPr>
            <a:r>
              <a:rPr lang="en-US" sz="1300">
                <a:ea typeface="+mn-lt"/>
                <a:cs typeface="+mn-lt"/>
              </a:rPr>
              <a:t>Remember: your strength is in clear, contract-based arguments.</a:t>
            </a:r>
            <a:endParaRPr lang="en-US" sz="1300"/>
          </a:p>
          <a:p>
            <a:pPr>
              <a:lnSpc>
                <a:spcPct val="130000"/>
              </a:lnSpc>
            </a:pPr>
            <a:r>
              <a:rPr lang="en-US" sz="1300" b="1">
                <a:ea typeface="+mn-lt"/>
                <a:cs typeface="+mn-lt"/>
              </a:rPr>
              <a:t>Final Thought:</a:t>
            </a:r>
            <a:endParaRPr lang="en-US" sz="1300"/>
          </a:p>
          <a:p>
            <a:pPr>
              <a:lnSpc>
                <a:spcPct val="130000"/>
              </a:lnSpc>
            </a:pPr>
            <a:r>
              <a:rPr lang="en-US" sz="1300">
                <a:ea typeface="+mn-lt"/>
                <a:cs typeface="+mn-lt"/>
              </a:rPr>
              <a:t>“A steward’s power comes from understanding the contract, not just advocating passionately. Knowledge is your best tool.”</a:t>
            </a:r>
            <a:endParaRPr lang="en-US" sz="1300"/>
          </a:p>
          <a:p>
            <a:pPr>
              <a:lnSpc>
                <a:spcPct val="130000"/>
              </a:lnSpc>
            </a:pPr>
            <a:endParaRPr lang="en-US" sz="1300">
              <a:ea typeface="Meiryo"/>
            </a:endParaRPr>
          </a:p>
        </p:txBody>
      </p:sp>
    </p:spTree>
    <p:extLst>
      <p:ext uri="{BB962C8B-B14F-4D97-AF65-F5344CB8AC3E}">
        <p14:creationId xmlns:p14="http://schemas.microsoft.com/office/powerpoint/2010/main" val="71174987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430127AE-B29E-4FDF-99D2-A2F1E7003F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TextBox 4">
            <a:extLst>
              <a:ext uri="{FF2B5EF4-FFF2-40B4-BE49-F238E27FC236}">
                <a16:creationId xmlns:a16="http://schemas.microsoft.com/office/drawing/2014/main" id="{1157C621-91C3-C7A6-6D11-442CDFC54DE5}"/>
              </a:ext>
            </a:extLst>
          </p:cNvPr>
          <p:cNvSpPr txBox="1"/>
          <p:nvPr/>
        </p:nvSpPr>
        <p:spPr>
          <a:xfrm>
            <a:off x="677559" y="1591628"/>
            <a:ext cx="5414044" cy="3681730"/>
          </a:xfrm>
          <a:prstGeom prst="rect">
            <a:avLst/>
          </a:prstGeom>
        </p:spPr>
        <p:txBody>
          <a:bodyPr rot="0" spcFirstLastPara="0" vertOverflow="overflow" horzOverflow="overflow" vert="horz" lIns="109728" tIns="109728" rIns="109728" bIns="91440" numCol="1" spcCol="0" rtlCol="0" fromWordArt="0" anchorCtr="0" forceAA="0" compatLnSpc="1">
            <a:prstTxWarp prst="textNoShape">
              <a:avLst/>
            </a:prstTxWarp>
            <a:normAutofit fontScale="92500"/>
          </a:bodyPr>
          <a:lstStyle/>
          <a:p>
            <a:pPr>
              <a:lnSpc>
                <a:spcPct val="140000"/>
              </a:lnSpc>
              <a:spcBef>
                <a:spcPts val="930"/>
              </a:spcBef>
              <a:buFont typeface="Corbel" panose="020B0503020204020204" pitchFamily="34" charset="0"/>
            </a:pPr>
            <a:r>
              <a:rPr lang="en-US" sz="3600" spc="150" dirty="0">
                <a:solidFill>
                  <a:schemeClr val="tx1">
                    <a:lumMod val="75000"/>
                    <a:lumOff val="25000"/>
                  </a:schemeClr>
                </a:solidFill>
              </a:rPr>
              <a:t>Congratulations, you just completed the training over understanding contract interpretation.</a:t>
            </a:r>
          </a:p>
        </p:txBody>
      </p:sp>
      <p:sp>
        <p:nvSpPr>
          <p:cNvPr id="14" name="Freeform: Shape 13">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cartoon bee holding a diploma&#10;&#10;AI-generated content may be incorrect.">
            <a:extLst>
              <a:ext uri="{FF2B5EF4-FFF2-40B4-BE49-F238E27FC236}">
                <a16:creationId xmlns:a16="http://schemas.microsoft.com/office/drawing/2014/main" id="{6C5AA61F-375C-E5EF-D4FF-5A48FD43FD56}"/>
              </a:ext>
            </a:extLst>
          </p:cNvPr>
          <p:cNvPicPr>
            <a:picLocks noChangeAspect="1"/>
          </p:cNvPicPr>
          <p:nvPr/>
        </p:nvPicPr>
        <p:blipFill>
          <a:blip r:embed="rId2"/>
          <a:srcRect l="9868" r="6288"/>
          <a:stretch>
            <a:fillRect/>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3241798753"/>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7FC6A8B-34F9-40FB-AA2D-E34168F528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1" name="Freeform: Shape 10">
            <a:extLst>
              <a:ext uri="{FF2B5EF4-FFF2-40B4-BE49-F238E27FC236}">
                <a16:creationId xmlns:a16="http://schemas.microsoft.com/office/drawing/2014/main" id="{1EC86DB4-572A-4F71-AF8A-2395B4CA7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56583" y="0"/>
            <a:ext cx="11435265" cy="6858000"/>
          </a:xfrm>
          <a:custGeom>
            <a:avLst/>
            <a:gdLst>
              <a:gd name="connsiteX0" fmla="*/ 9925983 w 11435265"/>
              <a:gd name="connsiteY0" fmla="*/ 6858000 h 6858000"/>
              <a:gd name="connsiteX1" fmla="*/ 0 w 11435265"/>
              <a:gd name="connsiteY1" fmla="*/ 6858000 h 6858000"/>
              <a:gd name="connsiteX2" fmla="*/ 0 w 11435265"/>
              <a:gd name="connsiteY2" fmla="*/ 0 h 6858000"/>
              <a:gd name="connsiteX3" fmla="*/ 996904 w 11435265"/>
              <a:gd name="connsiteY3" fmla="*/ 0 h 6858000"/>
              <a:gd name="connsiteX4" fmla="*/ 2426875 w 11435265"/>
              <a:gd name="connsiteY4" fmla="*/ 0 h 6858000"/>
              <a:gd name="connsiteX5" fmla="*/ 4014127 w 11435265"/>
              <a:gd name="connsiteY5" fmla="*/ 0 h 6858000"/>
              <a:gd name="connsiteX6" fmla="*/ 4359595 w 11435265"/>
              <a:gd name="connsiteY6" fmla="*/ 0 h 6858000"/>
              <a:gd name="connsiteX7" fmla="*/ 4647960 w 11435265"/>
              <a:gd name="connsiteY7" fmla="*/ 0 h 6858000"/>
              <a:gd name="connsiteX8" fmla="*/ 4691093 w 11435265"/>
              <a:gd name="connsiteY8" fmla="*/ 0 h 6858000"/>
              <a:gd name="connsiteX9" fmla="*/ 5558544 w 11435265"/>
              <a:gd name="connsiteY9" fmla="*/ 0 h 6858000"/>
              <a:gd name="connsiteX10" fmla="*/ 5570664 w 11435265"/>
              <a:gd name="connsiteY10" fmla="*/ 0 h 6858000"/>
              <a:gd name="connsiteX11" fmla="*/ 5695183 w 11435265"/>
              <a:gd name="connsiteY11" fmla="*/ 0 h 6858000"/>
              <a:gd name="connsiteX12" fmla="*/ 7177357 w 11435265"/>
              <a:gd name="connsiteY12" fmla="*/ 0 h 6858000"/>
              <a:gd name="connsiteX13" fmla="*/ 9824163 w 11435265"/>
              <a:gd name="connsiteY13" fmla="*/ 0 h 6858000"/>
              <a:gd name="connsiteX14" fmla="*/ 9846125 w 11435265"/>
              <a:gd name="connsiteY14" fmla="*/ 16892 h 6858000"/>
              <a:gd name="connsiteX15" fmla="*/ 11435265 w 11435265"/>
              <a:gd name="connsiteY15" fmla="*/ 4079318 h 6858000"/>
              <a:gd name="connsiteX16" fmla="*/ 10261404 w 11435265"/>
              <a:gd name="connsiteY16"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35265" h="6858000">
                <a:moveTo>
                  <a:pt x="9925983" y="6858000"/>
                </a:moveTo>
                <a:lnTo>
                  <a:pt x="0" y="6858000"/>
                </a:lnTo>
                <a:lnTo>
                  <a:pt x="0" y="0"/>
                </a:lnTo>
                <a:lnTo>
                  <a:pt x="996904" y="0"/>
                </a:lnTo>
                <a:lnTo>
                  <a:pt x="2426875" y="0"/>
                </a:lnTo>
                <a:lnTo>
                  <a:pt x="4014127" y="0"/>
                </a:lnTo>
                <a:lnTo>
                  <a:pt x="4359595" y="0"/>
                </a:lnTo>
                <a:lnTo>
                  <a:pt x="4647960" y="0"/>
                </a:lnTo>
                <a:lnTo>
                  <a:pt x="4691093" y="0"/>
                </a:lnTo>
                <a:lnTo>
                  <a:pt x="5558544" y="0"/>
                </a:lnTo>
                <a:lnTo>
                  <a:pt x="5570664" y="0"/>
                </a:lnTo>
                <a:lnTo>
                  <a:pt x="5695183" y="0"/>
                </a:lnTo>
                <a:lnTo>
                  <a:pt x="7177357" y="0"/>
                </a:lnTo>
                <a:lnTo>
                  <a:pt x="9824163" y="0"/>
                </a:lnTo>
                <a:lnTo>
                  <a:pt x="9846125" y="16892"/>
                </a:lnTo>
                <a:cubicBezTo>
                  <a:pt x="10865743" y="850004"/>
                  <a:pt x="11435265" y="2357705"/>
                  <a:pt x="11435265" y="4079318"/>
                </a:cubicBezTo>
                <a:cubicBezTo>
                  <a:pt x="11435265" y="5217633"/>
                  <a:pt x="10916694" y="5903717"/>
                  <a:pt x="10261404" y="654244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71BA53A4-C4B7-4189-9FC1-6350B1AB5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41199" y="0"/>
            <a:ext cx="1518348" cy="6858000"/>
          </a:xfrm>
          <a:custGeom>
            <a:avLst/>
            <a:gdLst>
              <a:gd name="connsiteX0" fmla="*/ 19178 w 1518348"/>
              <a:gd name="connsiteY0" fmla="*/ 6858000 h 6858000"/>
              <a:gd name="connsiteX1" fmla="*/ 0 w 1518348"/>
              <a:gd name="connsiteY1" fmla="*/ 6858000 h 6858000"/>
              <a:gd name="connsiteX2" fmla="*/ 241394 w 1518348"/>
              <a:gd name="connsiteY2" fmla="*/ 6638611 h 6858000"/>
              <a:gd name="connsiteX3" fmla="*/ 1493356 w 1518348"/>
              <a:gd name="connsiteY3" fmla="*/ 4142424 h 6858000"/>
              <a:gd name="connsiteX4" fmla="*/ 282053 w 1518348"/>
              <a:gd name="connsiteY4" fmla="*/ 26474 h 6858000"/>
              <a:gd name="connsiteX5" fmla="*/ 256233 w 1518348"/>
              <a:gd name="connsiteY5" fmla="*/ 0 h 6858000"/>
              <a:gd name="connsiteX6" fmla="*/ 273463 w 1518348"/>
              <a:gd name="connsiteY6" fmla="*/ 0 h 6858000"/>
              <a:gd name="connsiteX7" fmla="*/ 300199 w 1518348"/>
              <a:gd name="connsiteY7" fmla="*/ 27414 h 6858000"/>
              <a:gd name="connsiteX8" fmla="*/ 1511501 w 1518348"/>
              <a:gd name="connsiteY8" fmla="*/ 4143362 h 6858000"/>
              <a:gd name="connsiteX9" fmla="*/ 259539 w 1518348"/>
              <a:gd name="connsiteY9" fmla="*/ 66395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8348" h="6858000">
                <a:moveTo>
                  <a:pt x="19178" y="6858000"/>
                </a:moveTo>
                <a:lnTo>
                  <a:pt x="0" y="6858000"/>
                </a:lnTo>
                <a:lnTo>
                  <a:pt x="241394" y="6638611"/>
                </a:lnTo>
                <a:cubicBezTo>
                  <a:pt x="909582" y="6009084"/>
                  <a:pt x="1445892" y="5323498"/>
                  <a:pt x="1493356" y="4142424"/>
                </a:cubicBezTo>
                <a:cubicBezTo>
                  <a:pt x="1560655" y="2467784"/>
                  <a:pt x="1130049" y="962858"/>
                  <a:pt x="282053" y="26474"/>
                </a:cubicBezTo>
                <a:lnTo>
                  <a:pt x="256233" y="0"/>
                </a:lnTo>
                <a:lnTo>
                  <a:pt x="273463" y="0"/>
                </a:lnTo>
                <a:lnTo>
                  <a:pt x="300199" y="27414"/>
                </a:lnTo>
                <a:cubicBezTo>
                  <a:pt x="1148195" y="963796"/>
                  <a:pt x="1578800" y="2468723"/>
                  <a:pt x="1511501" y="4143362"/>
                </a:cubicBezTo>
                <a:cubicBezTo>
                  <a:pt x="1464037" y="5324436"/>
                  <a:pt x="927728" y="6010023"/>
                  <a:pt x="259539" y="6639549"/>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5558AD6E-B070-4640-AA07-87E208983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552928" y="0"/>
            <a:ext cx="1644534" cy="6858000"/>
          </a:xfrm>
          <a:custGeom>
            <a:avLst/>
            <a:gdLst>
              <a:gd name="connsiteX0" fmla="*/ 135252 w 1644534"/>
              <a:gd name="connsiteY0" fmla="*/ 6858000 h 6858000"/>
              <a:gd name="connsiteX1" fmla="*/ 101819 w 1644534"/>
              <a:gd name="connsiteY1" fmla="*/ 6858000 h 6858000"/>
              <a:gd name="connsiteX2" fmla="*/ 437240 w 1644534"/>
              <a:gd name="connsiteY2" fmla="*/ 6542447 h 6858000"/>
              <a:gd name="connsiteX3" fmla="*/ 1611101 w 1644534"/>
              <a:gd name="connsiteY3" fmla="*/ 4079318 h 6858000"/>
              <a:gd name="connsiteX4" fmla="*/ 21961 w 1644534"/>
              <a:gd name="connsiteY4" fmla="*/ 16892 h 6858000"/>
              <a:gd name="connsiteX5" fmla="*/ 0 w 1644534"/>
              <a:gd name="connsiteY5" fmla="*/ 0 h 6858000"/>
              <a:gd name="connsiteX6" fmla="*/ 33433 w 1644534"/>
              <a:gd name="connsiteY6" fmla="*/ 0 h 6858000"/>
              <a:gd name="connsiteX7" fmla="*/ 55394 w 1644534"/>
              <a:gd name="connsiteY7" fmla="*/ 16892 h 6858000"/>
              <a:gd name="connsiteX8" fmla="*/ 1644534 w 1644534"/>
              <a:gd name="connsiteY8" fmla="*/ 4079318 h 6858000"/>
              <a:gd name="connsiteX9" fmla="*/ 470673 w 1644534"/>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534" h="6858000">
                <a:moveTo>
                  <a:pt x="135252" y="6858000"/>
                </a:moveTo>
                <a:lnTo>
                  <a:pt x="101819" y="6858000"/>
                </a:lnTo>
                <a:lnTo>
                  <a:pt x="437240" y="6542447"/>
                </a:lnTo>
                <a:cubicBezTo>
                  <a:pt x="1092531" y="5903717"/>
                  <a:pt x="1611101" y="5217633"/>
                  <a:pt x="1611101" y="4079318"/>
                </a:cubicBezTo>
                <a:cubicBezTo>
                  <a:pt x="1611101" y="2357705"/>
                  <a:pt x="1041580" y="850004"/>
                  <a:pt x="21961" y="16892"/>
                </a:cubicBezTo>
                <a:lnTo>
                  <a:pt x="0" y="0"/>
                </a:lnTo>
                <a:lnTo>
                  <a:pt x="33433" y="0"/>
                </a:lnTo>
                <a:lnTo>
                  <a:pt x="55394" y="16892"/>
                </a:lnTo>
                <a:cubicBezTo>
                  <a:pt x="1075012" y="850004"/>
                  <a:pt x="1644534" y="2357705"/>
                  <a:pt x="1644534" y="4079318"/>
                </a:cubicBezTo>
                <a:cubicBezTo>
                  <a:pt x="1644534" y="5217633"/>
                  <a:pt x="1125963" y="5903717"/>
                  <a:pt x="470673" y="654244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36ACFB69-D148-449E-AC5A-C55AA20A7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88858" y="0"/>
            <a:ext cx="1461546" cy="6858000"/>
          </a:xfrm>
          <a:custGeom>
            <a:avLst/>
            <a:gdLst>
              <a:gd name="connsiteX0" fmla="*/ 107940 w 1461546"/>
              <a:gd name="connsiteY0" fmla="*/ 6858000 h 6858000"/>
              <a:gd name="connsiteX1" fmla="*/ 91317 w 1461546"/>
              <a:gd name="connsiteY1" fmla="*/ 6858000 h 6858000"/>
              <a:gd name="connsiteX2" fmla="*/ 392141 w 1461546"/>
              <a:gd name="connsiteY2" fmla="*/ 6542447 h 6858000"/>
              <a:gd name="connsiteX3" fmla="*/ 1444924 w 1461546"/>
              <a:gd name="connsiteY3" fmla="*/ 4079318 h 6858000"/>
              <a:gd name="connsiteX4" fmla="*/ 19696 w 1461546"/>
              <a:gd name="connsiteY4" fmla="*/ 16892 h 6858000"/>
              <a:gd name="connsiteX5" fmla="*/ 0 w 1461546"/>
              <a:gd name="connsiteY5" fmla="*/ 0 h 6858000"/>
              <a:gd name="connsiteX6" fmla="*/ 16622 w 1461546"/>
              <a:gd name="connsiteY6" fmla="*/ 0 h 6858000"/>
              <a:gd name="connsiteX7" fmla="*/ 36319 w 1461546"/>
              <a:gd name="connsiteY7" fmla="*/ 16892 h 6858000"/>
              <a:gd name="connsiteX8" fmla="*/ 1461546 w 1461546"/>
              <a:gd name="connsiteY8" fmla="*/ 4079318 h 6858000"/>
              <a:gd name="connsiteX9" fmla="*/ 408763 w 1461546"/>
              <a:gd name="connsiteY9" fmla="*/ 6542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1546" h="6858000">
                <a:moveTo>
                  <a:pt x="107940" y="6858000"/>
                </a:moveTo>
                <a:lnTo>
                  <a:pt x="91317" y="6858000"/>
                </a:lnTo>
                <a:lnTo>
                  <a:pt x="392141" y="6542447"/>
                </a:lnTo>
                <a:cubicBezTo>
                  <a:pt x="979841" y="5903717"/>
                  <a:pt x="1444924" y="5217633"/>
                  <a:pt x="1444924" y="4079318"/>
                </a:cubicBezTo>
                <a:cubicBezTo>
                  <a:pt x="1444924" y="2357705"/>
                  <a:pt x="934146" y="850004"/>
                  <a:pt x="19696" y="16892"/>
                </a:cubicBezTo>
                <a:lnTo>
                  <a:pt x="0" y="0"/>
                </a:lnTo>
                <a:lnTo>
                  <a:pt x="16622" y="0"/>
                </a:lnTo>
                <a:lnTo>
                  <a:pt x="36319" y="16892"/>
                </a:lnTo>
                <a:cubicBezTo>
                  <a:pt x="950768" y="850004"/>
                  <a:pt x="1461546" y="2357705"/>
                  <a:pt x="1461546" y="4079318"/>
                </a:cubicBezTo>
                <a:cubicBezTo>
                  <a:pt x="1461546" y="5217633"/>
                  <a:pt x="996464" y="5903717"/>
                  <a:pt x="408763" y="654244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78E50F39-4CF9-5A55-9374-EC510454F5AC}"/>
              </a:ext>
            </a:extLst>
          </p:cNvPr>
          <p:cNvSpPr>
            <a:spLocks noGrp="1"/>
          </p:cNvSpPr>
          <p:nvPr>
            <p:ph type="title"/>
          </p:nvPr>
        </p:nvSpPr>
        <p:spPr>
          <a:xfrm>
            <a:off x="2377440" y="442220"/>
            <a:ext cx="8397987" cy="1345269"/>
          </a:xfrm>
        </p:spPr>
        <p:txBody>
          <a:bodyPr anchor="b">
            <a:normAutofit/>
          </a:bodyPr>
          <a:lstStyle/>
          <a:p>
            <a:r>
              <a:rPr lang="en-US" b="0" dirty="0">
                <a:ea typeface="+mj-lt"/>
                <a:cs typeface="+mj-lt"/>
              </a:rPr>
              <a:t>Hierarchy of Interpretation Tools</a:t>
            </a:r>
            <a:endParaRPr lang="en-US" dirty="0"/>
          </a:p>
        </p:txBody>
      </p:sp>
      <p:graphicFrame>
        <p:nvGraphicFramePr>
          <p:cNvPr id="5" name="Content Placeholder 2">
            <a:extLst>
              <a:ext uri="{FF2B5EF4-FFF2-40B4-BE49-F238E27FC236}">
                <a16:creationId xmlns:a16="http://schemas.microsoft.com/office/drawing/2014/main" id="{24AC5930-7DF8-6E94-C714-0FAC4C3E54B7}"/>
              </a:ext>
            </a:extLst>
          </p:cNvPr>
          <p:cNvGraphicFramePr>
            <a:graphicFrameLocks noGrp="1"/>
          </p:cNvGraphicFramePr>
          <p:nvPr>
            <p:ph idx="1"/>
            <p:extLst>
              <p:ext uri="{D42A27DB-BD31-4B8C-83A1-F6EECF244321}">
                <p14:modId xmlns:p14="http://schemas.microsoft.com/office/powerpoint/2010/main" val="2236620480"/>
              </p:ext>
            </p:extLst>
          </p:nvPr>
        </p:nvGraphicFramePr>
        <p:xfrm>
          <a:off x="2377439" y="2312988"/>
          <a:ext cx="8312785" cy="34115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4214753"/>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C5204CB-2264-254B-E727-D457F1347EE2}"/>
              </a:ext>
            </a:extLst>
          </p:cNvPr>
          <p:cNvSpPr>
            <a:spLocks noGrp="1"/>
          </p:cNvSpPr>
          <p:nvPr>
            <p:ph type="title"/>
          </p:nvPr>
        </p:nvSpPr>
        <p:spPr>
          <a:xfrm>
            <a:off x="992518" y="442913"/>
            <a:ext cx="5271804" cy="1639888"/>
          </a:xfrm>
        </p:spPr>
        <p:txBody>
          <a:bodyPr anchor="b">
            <a:normAutofit/>
          </a:bodyPr>
          <a:lstStyle/>
          <a:p>
            <a:pPr>
              <a:lnSpc>
                <a:spcPct val="120000"/>
              </a:lnSpc>
            </a:pPr>
            <a:r>
              <a:rPr lang="en-US" sz="2700" b="0" dirty="0">
                <a:ea typeface="+mj-lt"/>
                <a:cs typeface="+mj-lt"/>
              </a:rPr>
              <a:t>Past Practice: Definition &amp; Importance</a:t>
            </a:r>
            <a:endParaRPr lang="en-US" sz="2700" dirty="0"/>
          </a:p>
        </p:txBody>
      </p:sp>
      <p:sp>
        <p:nvSpPr>
          <p:cNvPr id="3" name="Content Placeholder 2">
            <a:extLst>
              <a:ext uri="{FF2B5EF4-FFF2-40B4-BE49-F238E27FC236}">
                <a16:creationId xmlns:a16="http://schemas.microsoft.com/office/drawing/2014/main" id="{DBBF56B1-8EFA-5F6D-68DE-D6539E55BBEE}"/>
              </a:ext>
            </a:extLst>
          </p:cNvPr>
          <p:cNvSpPr>
            <a:spLocks noGrp="1"/>
          </p:cNvSpPr>
          <p:nvPr>
            <p:ph idx="1"/>
          </p:nvPr>
        </p:nvSpPr>
        <p:spPr>
          <a:xfrm>
            <a:off x="992519" y="2312988"/>
            <a:ext cx="5271804" cy="3651250"/>
          </a:xfrm>
        </p:spPr>
        <p:txBody>
          <a:bodyPr vert="horz" lIns="109728" tIns="109728" rIns="109728" bIns="91440" rtlCol="0">
            <a:normAutofit/>
          </a:bodyPr>
          <a:lstStyle/>
          <a:p>
            <a:pPr>
              <a:lnSpc>
                <a:spcPct val="130000"/>
              </a:lnSpc>
            </a:pPr>
            <a:r>
              <a:rPr lang="en-US" sz="1500" b="1">
                <a:ea typeface="+mn-lt"/>
                <a:cs typeface="+mn-lt"/>
              </a:rPr>
              <a:t>Definition</a:t>
            </a:r>
            <a:r>
              <a:rPr lang="en-US" sz="1500">
                <a:ea typeface="+mn-lt"/>
                <a:cs typeface="+mn-lt"/>
              </a:rPr>
              <a:t>: A consistent and accepted way of doing things that fills gaps or clarifies ambiguous contract language.</a:t>
            </a:r>
            <a:endParaRPr lang="en-US" sz="1500">
              <a:ea typeface="Meiryo"/>
            </a:endParaRPr>
          </a:p>
          <a:p>
            <a:pPr>
              <a:lnSpc>
                <a:spcPct val="130000"/>
              </a:lnSpc>
            </a:pPr>
            <a:r>
              <a:rPr lang="en-US" sz="1500" b="1">
                <a:ea typeface="+mn-lt"/>
                <a:cs typeface="+mn-lt"/>
              </a:rPr>
              <a:t>Why it matters</a:t>
            </a:r>
            <a:r>
              <a:rPr lang="en-US" sz="1500">
                <a:ea typeface="+mn-lt"/>
                <a:cs typeface="+mn-lt"/>
              </a:rPr>
              <a:t>:</a:t>
            </a:r>
            <a:endParaRPr lang="en-US" sz="1500">
              <a:ea typeface="Meiryo"/>
            </a:endParaRPr>
          </a:p>
          <a:p>
            <a:pPr marL="285750" indent="-285750">
              <a:lnSpc>
                <a:spcPct val="130000"/>
              </a:lnSpc>
              <a:buFont typeface="Arial"/>
              <a:buChar char="•"/>
            </a:pPr>
            <a:r>
              <a:rPr lang="en-US" sz="1500">
                <a:ea typeface="+mn-lt"/>
                <a:cs typeface="+mn-lt"/>
              </a:rPr>
              <a:t>Guides interpretation when the contract is silent or unclear.</a:t>
            </a:r>
            <a:endParaRPr lang="en-US" sz="1500"/>
          </a:p>
          <a:p>
            <a:pPr marL="285750" indent="-285750">
              <a:lnSpc>
                <a:spcPct val="130000"/>
              </a:lnSpc>
              <a:buFont typeface="Arial"/>
              <a:buChar char="•"/>
            </a:pPr>
            <a:r>
              <a:rPr lang="en-US" sz="1500">
                <a:ea typeface="+mn-lt"/>
                <a:cs typeface="+mn-lt"/>
              </a:rPr>
              <a:t>Shows how both parties have behaved over time.</a:t>
            </a:r>
            <a:endParaRPr lang="en-US" sz="1500"/>
          </a:p>
          <a:p>
            <a:pPr marL="285750" indent="-285750">
              <a:lnSpc>
                <a:spcPct val="130000"/>
              </a:lnSpc>
              <a:buFont typeface="Arial"/>
              <a:buChar char="•"/>
            </a:pPr>
            <a:r>
              <a:rPr lang="en-US" sz="1500">
                <a:ea typeface="+mn-lt"/>
                <a:cs typeface="+mn-lt"/>
              </a:rPr>
              <a:t>Often considered binding if it meets certain tests.</a:t>
            </a:r>
            <a:endParaRPr lang="en-US" sz="1500"/>
          </a:p>
          <a:p>
            <a:pPr>
              <a:lnSpc>
                <a:spcPct val="130000"/>
              </a:lnSpc>
            </a:pPr>
            <a:endParaRPr lang="en-US" sz="1500">
              <a:ea typeface="Meiryo"/>
            </a:endParaRPr>
          </a:p>
        </p:txBody>
      </p:sp>
      <p:sp>
        <p:nvSpPr>
          <p:cNvPr id="21" name="Freeform: Shape 2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3" name="Freeform: Shape 22">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77485"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55C54A75-E44A-4147-B9D0-FF46CFD31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49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cartoon bee holding glasses&#10;&#10;AI-generated content may be incorrect.">
            <a:extLst>
              <a:ext uri="{FF2B5EF4-FFF2-40B4-BE49-F238E27FC236}">
                <a16:creationId xmlns:a16="http://schemas.microsoft.com/office/drawing/2014/main" id="{E4121813-FC85-AD43-7538-60E25DF82AF8}"/>
              </a:ext>
            </a:extLst>
          </p:cNvPr>
          <p:cNvPicPr>
            <a:picLocks noChangeAspect="1"/>
          </p:cNvPicPr>
          <p:nvPr/>
        </p:nvPicPr>
        <p:blipFill>
          <a:blip r:embed="rId2"/>
          <a:srcRect l="6336" r="20929"/>
          <a:stretch>
            <a:fillRect/>
          </a:stretch>
        </p:blipFill>
        <p:spPr>
          <a:xfrm>
            <a:off x="7203882" y="10"/>
            <a:ext cx="4988118" cy="6857990"/>
          </a:xfrm>
          <a:custGeom>
            <a:avLst/>
            <a:gdLst/>
            <a:ahLst/>
            <a:cxnLst/>
            <a:rect l="l" t="t" r="r" b="b"/>
            <a:pathLst>
              <a:path w="4901771" h="6858000">
                <a:moveTo>
                  <a:pt x="1623023" y="0"/>
                </a:moveTo>
                <a:lnTo>
                  <a:pt x="2716256" y="0"/>
                </a:lnTo>
                <a:lnTo>
                  <a:pt x="3496422" y="0"/>
                </a:lnTo>
                <a:lnTo>
                  <a:pt x="4544484" y="0"/>
                </a:lnTo>
                <a:lnTo>
                  <a:pt x="4710787" y="0"/>
                </a:lnTo>
                <a:lnTo>
                  <a:pt x="4901771" y="0"/>
                </a:lnTo>
                <a:lnTo>
                  <a:pt x="4901771" y="6858000"/>
                </a:lnTo>
                <a:lnTo>
                  <a:pt x="4710787" y="6858000"/>
                </a:lnTo>
                <a:lnTo>
                  <a:pt x="4544484"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Tree>
    <p:extLst>
      <p:ext uri="{BB962C8B-B14F-4D97-AF65-F5344CB8AC3E}">
        <p14:creationId xmlns:p14="http://schemas.microsoft.com/office/powerpoint/2010/main" val="394495229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24225-0E3A-40A5-A927-CEFC1443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0" name="Freeform: Shape 9">
            <a:extLst>
              <a:ext uri="{FF2B5EF4-FFF2-40B4-BE49-F238E27FC236}">
                <a16:creationId xmlns:a16="http://schemas.microsoft.com/office/drawing/2014/main" id="{5B02B8FB-EF36-4677-B5B5-E9B989F25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83796" cy="6858000"/>
          </a:xfrm>
          <a:custGeom>
            <a:avLst/>
            <a:gdLst>
              <a:gd name="connsiteX0" fmla="*/ 0 w 4583796"/>
              <a:gd name="connsiteY0" fmla="*/ 0 h 6858000"/>
              <a:gd name="connsiteX1" fmla="*/ 1087374 w 4583796"/>
              <a:gd name="connsiteY1" fmla="*/ 0 h 6858000"/>
              <a:gd name="connsiteX2" fmla="*/ 1598212 w 4583796"/>
              <a:gd name="connsiteY2" fmla="*/ 0 h 6858000"/>
              <a:gd name="connsiteX3" fmla="*/ 2960773 w 4583796"/>
              <a:gd name="connsiteY3" fmla="*/ 0 h 6858000"/>
              <a:gd name="connsiteX4" fmla="*/ 2982897 w 4583796"/>
              <a:gd name="connsiteY4" fmla="*/ 14997 h 6858000"/>
              <a:gd name="connsiteX5" fmla="*/ 4583796 w 4583796"/>
              <a:gd name="connsiteY5" fmla="*/ 3621656 h 6858000"/>
              <a:gd name="connsiteX6" fmla="*/ 2709446 w 4583796"/>
              <a:gd name="connsiteY6" fmla="*/ 6374814 h 6858000"/>
              <a:gd name="connsiteX7" fmla="*/ 2192798 w 4583796"/>
              <a:gd name="connsiteY7" fmla="*/ 6780599 h 6858000"/>
              <a:gd name="connsiteX8" fmla="*/ 2081042 w 4583796"/>
              <a:gd name="connsiteY8" fmla="*/ 6858000 h 6858000"/>
              <a:gd name="connsiteX9" fmla="*/ 1598212 w 4583796"/>
              <a:gd name="connsiteY9" fmla="*/ 6858000 h 6858000"/>
              <a:gd name="connsiteX10" fmla="*/ 1087374 w 4583796"/>
              <a:gd name="connsiteY10" fmla="*/ 6858000 h 6858000"/>
              <a:gd name="connsiteX11" fmla="*/ 0 w 458379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3796" h="6858000">
                <a:moveTo>
                  <a:pt x="0" y="0"/>
                </a:moveTo>
                <a:lnTo>
                  <a:pt x="1087374" y="0"/>
                </a:lnTo>
                <a:lnTo>
                  <a:pt x="1598212" y="0"/>
                </a:lnTo>
                <a:lnTo>
                  <a:pt x="2960773" y="0"/>
                </a:lnTo>
                <a:lnTo>
                  <a:pt x="2982897" y="14997"/>
                </a:lnTo>
                <a:cubicBezTo>
                  <a:pt x="4010060" y="754641"/>
                  <a:pt x="4583796" y="2093192"/>
                  <a:pt x="4583796" y="3621656"/>
                </a:cubicBezTo>
                <a:cubicBezTo>
                  <a:pt x="4583796" y="4969131"/>
                  <a:pt x="3655071" y="5602839"/>
                  <a:pt x="2709446" y="6374814"/>
                </a:cubicBezTo>
                <a:cubicBezTo>
                  <a:pt x="2537243" y="6515397"/>
                  <a:pt x="2366616" y="6653108"/>
                  <a:pt x="2192798" y="6780599"/>
                </a:cubicBezTo>
                <a:lnTo>
                  <a:pt x="2081042" y="6858000"/>
                </a:lnTo>
                <a:lnTo>
                  <a:pt x="1598212" y="6858000"/>
                </a:lnTo>
                <a:lnTo>
                  <a:pt x="1087374"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BE30D5C6-EC5C-4D78-8689-1B6822BFF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01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12A73499-12A4-4080-B0DE-351867697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01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60A52FE6-BB17-4BE4-BFA1-8896FD7CF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887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A7BBF837-70DD-4FFD-A87C-FAD1F5D8A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01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CE5EB792-CB0B-44C0-9561-24A263D87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01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C0FB4A96-0FD5-4642-8CE2-57623A3A4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887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2393F06A-AB3B-C5A3-070E-DDEF62CD8A5B}"/>
              </a:ext>
            </a:extLst>
          </p:cNvPr>
          <p:cNvSpPr>
            <a:spLocks noGrp="1"/>
          </p:cNvSpPr>
          <p:nvPr>
            <p:ph type="title"/>
          </p:nvPr>
        </p:nvSpPr>
        <p:spPr>
          <a:xfrm>
            <a:off x="830218" y="1833229"/>
            <a:ext cx="3288338" cy="2934031"/>
          </a:xfrm>
        </p:spPr>
        <p:txBody>
          <a:bodyPr anchor="ctr">
            <a:normAutofit/>
          </a:bodyPr>
          <a:lstStyle/>
          <a:p>
            <a:pPr algn="ctr"/>
            <a:r>
              <a:rPr lang="en-US" b="0" dirty="0">
                <a:ea typeface="+mj-lt"/>
                <a:cs typeface="+mj-lt"/>
              </a:rPr>
              <a:t>Past Practice: The Tests</a:t>
            </a:r>
            <a:endParaRPr lang="en-US" dirty="0">
              <a:ea typeface="+mj-lt"/>
              <a:cs typeface="+mj-lt"/>
            </a:endParaRPr>
          </a:p>
        </p:txBody>
      </p:sp>
      <p:sp>
        <p:nvSpPr>
          <p:cNvPr id="3" name="Content Placeholder 2">
            <a:extLst>
              <a:ext uri="{FF2B5EF4-FFF2-40B4-BE49-F238E27FC236}">
                <a16:creationId xmlns:a16="http://schemas.microsoft.com/office/drawing/2014/main" id="{E0C7B79F-AEB9-2809-BDA7-7DE3805F2D62}"/>
              </a:ext>
            </a:extLst>
          </p:cNvPr>
          <p:cNvSpPr>
            <a:spLocks noGrp="1"/>
          </p:cNvSpPr>
          <p:nvPr>
            <p:ph idx="1"/>
          </p:nvPr>
        </p:nvSpPr>
        <p:spPr>
          <a:xfrm>
            <a:off x="6084834" y="1105306"/>
            <a:ext cx="4982452" cy="4337435"/>
          </a:xfrm>
        </p:spPr>
        <p:txBody>
          <a:bodyPr vert="horz" lIns="109728" tIns="109728" rIns="109728" bIns="91440" rtlCol="0" anchor="ctr">
            <a:normAutofit/>
          </a:bodyPr>
          <a:lstStyle/>
          <a:p>
            <a:pPr>
              <a:lnSpc>
                <a:spcPct val="130000"/>
              </a:lnSpc>
            </a:pPr>
            <a:r>
              <a:rPr lang="en-US" sz="1500">
                <a:ea typeface="+mn-lt"/>
                <a:cs typeface="+mn-lt"/>
              </a:rPr>
              <a:t>For a past practice to be binding, it usually must be:</a:t>
            </a:r>
            <a:endParaRPr lang="en-US" sz="1500"/>
          </a:p>
          <a:p>
            <a:pPr marL="285750" indent="-285750">
              <a:lnSpc>
                <a:spcPct val="130000"/>
              </a:lnSpc>
              <a:buFont typeface="Arial"/>
              <a:buChar char="•"/>
            </a:pPr>
            <a:r>
              <a:rPr lang="en-US" sz="1500" b="1">
                <a:ea typeface="+mn-lt"/>
                <a:cs typeface="+mn-lt"/>
              </a:rPr>
              <a:t>Clear and Consistent</a:t>
            </a:r>
            <a:r>
              <a:rPr lang="en-US" sz="1500">
                <a:ea typeface="+mn-lt"/>
                <a:cs typeface="+mn-lt"/>
              </a:rPr>
              <a:t> – not occasional or random.</a:t>
            </a:r>
            <a:endParaRPr lang="en-US" sz="1500"/>
          </a:p>
          <a:p>
            <a:pPr marL="285750" indent="-285750">
              <a:lnSpc>
                <a:spcPct val="130000"/>
              </a:lnSpc>
              <a:buFont typeface="Arial"/>
              <a:buChar char="•"/>
            </a:pPr>
            <a:r>
              <a:rPr lang="en-US" sz="1500" b="1">
                <a:ea typeface="+mn-lt"/>
                <a:cs typeface="+mn-lt"/>
              </a:rPr>
              <a:t>Longstanding</a:t>
            </a:r>
            <a:r>
              <a:rPr lang="en-US" sz="1500">
                <a:ea typeface="+mn-lt"/>
                <a:cs typeface="+mn-lt"/>
              </a:rPr>
              <a:t> – has been in place for a significant period.</a:t>
            </a:r>
            <a:endParaRPr lang="en-US" sz="1500"/>
          </a:p>
          <a:p>
            <a:pPr marL="285750" indent="-285750">
              <a:lnSpc>
                <a:spcPct val="130000"/>
              </a:lnSpc>
              <a:buFont typeface="Arial"/>
              <a:buChar char="•"/>
            </a:pPr>
            <a:r>
              <a:rPr lang="en-US" sz="1500" b="1">
                <a:ea typeface="+mn-lt"/>
                <a:cs typeface="+mn-lt"/>
              </a:rPr>
              <a:t>Mutually Accepted</a:t>
            </a:r>
            <a:r>
              <a:rPr lang="en-US" sz="1500">
                <a:ea typeface="+mn-lt"/>
                <a:cs typeface="+mn-lt"/>
              </a:rPr>
              <a:t> – both management and the union knew about it and accepted it.</a:t>
            </a:r>
            <a:endParaRPr lang="en-US" sz="1500"/>
          </a:p>
          <a:p>
            <a:pPr marL="285750" indent="-285750">
              <a:lnSpc>
                <a:spcPct val="130000"/>
              </a:lnSpc>
              <a:buFont typeface="Arial"/>
              <a:buChar char="•"/>
            </a:pPr>
            <a:r>
              <a:rPr lang="en-US" sz="1500" b="1">
                <a:ea typeface="+mn-lt"/>
                <a:cs typeface="+mn-lt"/>
              </a:rPr>
              <a:t>Not in Conflict with the Contract</a:t>
            </a:r>
            <a:r>
              <a:rPr lang="en-US" sz="1500">
                <a:ea typeface="+mn-lt"/>
                <a:cs typeface="+mn-lt"/>
              </a:rPr>
              <a:t> – cannot override clear language.</a:t>
            </a:r>
            <a:endParaRPr lang="en-US" sz="1500"/>
          </a:p>
          <a:p>
            <a:pPr>
              <a:lnSpc>
                <a:spcPct val="130000"/>
              </a:lnSpc>
            </a:pPr>
            <a:endParaRPr lang="en-US" sz="1500">
              <a:ea typeface="Meiryo"/>
            </a:endParaRPr>
          </a:p>
        </p:txBody>
      </p:sp>
    </p:spTree>
    <p:extLst>
      <p:ext uri="{BB962C8B-B14F-4D97-AF65-F5344CB8AC3E}">
        <p14:creationId xmlns:p14="http://schemas.microsoft.com/office/powerpoint/2010/main" val="203666313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2F24225-0E3A-40A5-A927-CEFC14438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3" name="Freeform: Shape 32">
            <a:extLst>
              <a:ext uri="{FF2B5EF4-FFF2-40B4-BE49-F238E27FC236}">
                <a16:creationId xmlns:a16="http://schemas.microsoft.com/office/drawing/2014/main" id="{5B02B8FB-EF36-4677-B5B5-E9B989F25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83796" cy="6858000"/>
          </a:xfrm>
          <a:custGeom>
            <a:avLst/>
            <a:gdLst>
              <a:gd name="connsiteX0" fmla="*/ 0 w 4583796"/>
              <a:gd name="connsiteY0" fmla="*/ 0 h 6858000"/>
              <a:gd name="connsiteX1" fmla="*/ 1087374 w 4583796"/>
              <a:gd name="connsiteY1" fmla="*/ 0 h 6858000"/>
              <a:gd name="connsiteX2" fmla="*/ 1598212 w 4583796"/>
              <a:gd name="connsiteY2" fmla="*/ 0 h 6858000"/>
              <a:gd name="connsiteX3" fmla="*/ 2960773 w 4583796"/>
              <a:gd name="connsiteY3" fmla="*/ 0 h 6858000"/>
              <a:gd name="connsiteX4" fmla="*/ 2982897 w 4583796"/>
              <a:gd name="connsiteY4" fmla="*/ 14997 h 6858000"/>
              <a:gd name="connsiteX5" fmla="*/ 4583796 w 4583796"/>
              <a:gd name="connsiteY5" fmla="*/ 3621656 h 6858000"/>
              <a:gd name="connsiteX6" fmla="*/ 2709446 w 4583796"/>
              <a:gd name="connsiteY6" fmla="*/ 6374814 h 6858000"/>
              <a:gd name="connsiteX7" fmla="*/ 2192798 w 4583796"/>
              <a:gd name="connsiteY7" fmla="*/ 6780599 h 6858000"/>
              <a:gd name="connsiteX8" fmla="*/ 2081042 w 4583796"/>
              <a:gd name="connsiteY8" fmla="*/ 6858000 h 6858000"/>
              <a:gd name="connsiteX9" fmla="*/ 1598212 w 4583796"/>
              <a:gd name="connsiteY9" fmla="*/ 6858000 h 6858000"/>
              <a:gd name="connsiteX10" fmla="*/ 1087374 w 4583796"/>
              <a:gd name="connsiteY10" fmla="*/ 6858000 h 6858000"/>
              <a:gd name="connsiteX11" fmla="*/ 0 w 4583796"/>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83796" h="6858000">
                <a:moveTo>
                  <a:pt x="0" y="0"/>
                </a:moveTo>
                <a:lnTo>
                  <a:pt x="1087374" y="0"/>
                </a:lnTo>
                <a:lnTo>
                  <a:pt x="1598212" y="0"/>
                </a:lnTo>
                <a:lnTo>
                  <a:pt x="2960773" y="0"/>
                </a:lnTo>
                <a:lnTo>
                  <a:pt x="2982897" y="14997"/>
                </a:lnTo>
                <a:cubicBezTo>
                  <a:pt x="4010060" y="754641"/>
                  <a:pt x="4583796" y="2093192"/>
                  <a:pt x="4583796" y="3621656"/>
                </a:cubicBezTo>
                <a:cubicBezTo>
                  <a:pt x="4583796" y="4969131"/>
                  <a:pt x="3655071" y="5602839"/>
                  <a:pt x="2709446" y="6374814"/>
                </a:cubicBezTo>
                <a:cubicBezTo>
                  <a:pt x="2537243" y="6515397"/>
                  <a:pt x="2366616" y="6653108"/>
                  <a:pt x="2192798" y="6780599"/>
                </a:cubicBezTo>
                <a:lnTo>
                  <a:pt x="2081042" y="6858000"/>
                </a:lnTo>
                <a:lnTo>
                  <a:pt x="1598212" y="6858000"/>
                </a:lnTo>
                <a:lnTo>
                  <a:pt x="1087374"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BE30D5C6-EC5C-4D78-8689-1B6822BFF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01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7" name="Freeform: Shape 36">
            <a:extLst>
              <a:ext uri="{FF2B5EF4-FFF2-40B4-BE49-F238E27FC236}">
                <a16:creationId xmlns:a16="http://schemas.microsoft.com/office/drawing/2014/main" id="{12A73499-12A4-4080-B0DE-351867697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01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9" name="Freeform: Shape 38">
            <a:extLst>
              <a:ext uri="{FF2B5EF4-FFF2-40B4-BE49-F238E27FC236}">
                <a16:creationId xmlns:a16="http://schemas.microsoft.com/office/drawing/2014/main" id="{60A52FE6-BB17-4BE4-BFA1-8896FD7CF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887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1" name="Freeform: Shape 40">
            <a:extLst>
              <a:ext uri="{FF2B5EF4-FFF2-40B4-BE49-F238E27FC236}">
                <a16:creationId xmlns:a16="http://schemas.microsoft.com/office/drawing/2014/main" id="{A7BBF837-70DD-4FFD-A87C-FAD1F5D8AB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0012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3" name="Freeform: Shape 42">
            <a:extLst>
              <a:ext uri="{FF2B5EF4-FFF2-40B4-BE49-F238E27FC236}">
                <a16:creationId xmlns:a16="http://schemas.microsoft.com/office/drawing/2014/main" id="{CE5EB792-CB0B-44C0-9561-24A263D87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0113"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5" name="Freeform: Shape 44">
            <a:extLst>
              <a:ext uri="{FF2B5EF4-FFF2-40B4-BE49-F238E27FC236}">
                <a16:creationId xmlns:a16="http://schemas.microsoft.com/office/drawing/2014/main" id="{C0FB4A96-0FD5-4642-8CE2-57623A3A4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8872"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D4E7EAB8-949A-D753-8B2D-589EB354D4B0}"/>
              </a:ext>
            </a:extLst>
          </p:cNvPr>
          <p:cNvSpPr>
            <a:spLocks noGrp="1"/>
          </p:cNvSpPr>
          <p:nvPr>
            <p:ph type="title"/>
          </p:nvPr>
        </p:nvSpPr>
        <p:spPr>
          <a:xfrm>
            <a:off x="830218" y="1833229"/>
            <a:ext cx="3161338" cy="2934031"/>
          </a:xfrm>
        </p:spPr>
        <p:txBody>
          <a:bodyPr anchor="ctr">
            <a:normAutofit/>
          </a:bodyPr>
          <a:lstStyle/>
          <a:p>
            <a:r>
              <a:rPr lang="en-US" b="0" dirty="0">
                <a:ea typeface="+mj-lt"/>
                <a:cs typeface="+mj-lt"/>
              </a:rPr>
              <a:t>Past Practice: Examples</a:t>
            </a:r>
            <a:endParaRPr lang="en-US" dirty="0"/>
          </a:p>
        </p:txBody>
      </p:sp>
      <p:sp>
        <p:nvSpPr>
          <p:cNvPr id="3" name="Content Placeholder 2">
            <a:extLst>
              <a:ext uri="{FF2B5EF4-FFF2-40B4-BE49-F238E27FC236}">
                <a16:creationId xmlns:a16="http://schemas.microsoft.com/office/drawing/2014/main" id="{74BA2907-7FE1-C541-6405-8C1F45DDD38C}"/>
              </a:ext>
            </a:extLst>
          </p:cNvPr>
          <p:cNvSpPr>
            <a:spLocks noGrp="1"/>
          </p:cNvSpPr>
          <p:nvPr>
            <p:ph idx="1"/>
          </p:nvPr>
        </p:nvSpPr>
        <p:spPr>
          <a:xfrm>
            <a:off x="6084834" y="1105306"/>
            <a:ext cx="4982452" cy="4337435"/>
          </a:xfrm>
        </p:spPr>
        <p:txBody>
          <a:bodyPr vert="horz" lIns="109728" tIns="109728" rIns="109728" bIns="91440" rtlCol="0" anchor="ctr">
            <a:normAutofit lnSpcReduction="10000"/>
          </a:bodyPr>
          <a:lstStyle/>
          <a:p>
            <a:pPr>
              <a:lnSpc>
                <a:spcPct val="130000"/>
              </a:lnSpc>
            </a:pPr>
            <a:r>
              <a:rPr lang="en-US" sz="1100" b="1" dirty="0">
                <a:ea typeface="+mn-lt"/>
                <a:cs typeface="+mn-lt"/>
              </a:rPr>
              <a:t>Breaks:</a:t>
            </a:r>
            <a:endParaRPr lang="en-US" sz="1100" dirty="0">
              <a:ea typeface="Meiryo"/>
            </a:endParaRPr>
          </a:p>
          <a:p>
            <a:pPr marL="285750" lvl="1" indent="-285750">
              <a:lnSpc>
                <a:spcPct val="130000"/>
              </a:lnSpc>
              <a:buFont typeface="Arial"/>
              <a:buChar char="•"/>
            </a:pPr>
            <a:r>
              <a:rPr lang="en-US" sz="1100" dirty="0">
                <a:ea typeface="+mn-lt"/>
                <a:cs typeface="+mn-lt"/>
              </a:rPr>
              <a:t>Contract says: “Employees will receive breaks.”</a:t>
            </a:r>
            <a:endParaRPr lang="en-US" sz="1100" dirty="0"/>
          </a:p>
          <a:p>
            <a:pPr marL="285750" lvl="1" indent="-285750">
              <a:lnSpc>
                <a:spcPct val="130000"/>
              </a:lnSpc>
              <a:buFont typeface="Arial"/>
              <a:buChar char="•"/>
            </a:pPr>
            <a:r>
              <a:rPr lang="en-US" sz="1100" dirty="0">
                <a:ea typeface="+mn-lt"/>
                <a:cs typeface="+mn-lt"/>
              </a:rPr>
              <a:t>Practice: Employees have always received a 15-minute morning and afternoon break.</a:t>
            </a:r>
            <a:endParaRPr lang="en-US" sz="1100" dirty="0"/>
          </a:p>
          <a:p>
            <a:pPr>
              <a:lnSpc>
                <a:spcPct val="130000"/>
              </a:lnSpc>
            </a:pPr>
            <a:r>
              <a:rPr lang="en-US" sz="1100" b="1" dirty="0">
                <a:ea typeface="+mn-lt"/>
                <a:cs typeface="+mn-lt"/>
              </a:rPr>
              <a:t>Overtime Assignments:</a:t>
            </a:r>
            <a:endParaRPr lang="en-US" sz="1100" dirty="0">
              <a:ea typeface="Meiryo"/>
            </a:endParaRPr>
          </a:p>
          <a:p>
            <a:pPr marL="285750" lvl="1" indent="-285750">
              <a:lnSpc>
                <a:spcPct val="130000"/>
              </a:lnSpc>
              <a:buFont typeface="Arial"/>
              <a:buChar char="•"/>
            </a:pPr>
            <a:r>
              <a:rPr lang="en-US" sz="1100" dirty="0">
                <a:ea typeface="+mn-lt"/>
                <a:cs typeface="+mn-lt"/>
              </a:rPr>
              <a:t>Contract silent on method.</a:t>
            </a:r>
            <a:endParaRPr lang="en-US" sz="1100" dirty="0"/>
          </a:p>
          <a:p>
            <a:pPr marL="285750" lvl="1" indent="-285750">
              <a:lnSpc>
                <a:spcPct val="130000"/>
              </a:lnSpc>
              <a:buFont typeface="Arial"/>
              <a:buChar char="•"/>
            </a:pPr>
            <a:r>
              <a:rPr lang="en-US" sz="1100" dirty="0">
                <a:ea typeface="+mn-lt"/>
                <a:cs typeface="+mn-lt"/>
              </a:rPr>
              <a:t>Practice: Overtime always offered by seniority within the unit.</a:t>
            </a:r>
            <a:endParaRPr lang="en-US" sz="1100" dirty="0"/>
          </a:p>
          <a:p>
            <a:pPr>
              <a:lnSpc>
                <a:spcPct val="130000"/>
              </a:lnSpc>
            </a:pPr>
            <a:r>
              <a:rPr lang="en-US" sz="1100" b="1" dirty="0">
                <a:ea typeface="+mn-lt"/>
                <a:cs typeface="+mn-lt"/>
              </a:rPr>
              <a:t>Telework:</a:t>
            </a:r>
            <a:endParaRPr lang="en-US" sz="1100" dirty="0">
              <a:ea typeface="Meiryo"/>
            </a:endParaRPr>
          </a:p>
          <a:p>
            <a:pPr marL="285750" lvl="1" indent="-285750">
              <a:lnSpc>
                <a:spcPct val="130000"/>
              </a:lnSpc>
              <a:buFont typeface="Arial"/>
              <a:buChar char="•"/>
            </a:pPr>
            <a:r>
              <a:rPr lang="en-US" sz="1100" dirty="0">
                <a:ea typeface="+mn-lt"/>
                <a:cs typeface="+mn-lt"/>
              </a:rPr>
              <a:t>Contract vague: “Telework may be permitted.”</a:t>
            </a:r>
            <a:endParaRPr lang="en-US" sz="1100" dirty="0"/>
          </a:p>
          <a:p>
            <a:pPr marL="285750" lvl="1" indent="-285750">
              <a:lnSpc>
                <a:spcPct val="130000"/>
              </a:lnSpc>
              <a:buFont typeface="Arial"/>
              <a:buChar char="•"/>
            </a:pPr>
            <a:r>
              <a:rPr lang="en-US" sz="1100" dirty="0">
                <a:ea typeface="+mn-lt"/>
                <a:cs typeface="+mn-lt"/>
              </a:rPr>
              <a:t>Practice: Employees allowed 2 days a week, with manager pre-approval.</a:t>
            </a:r>
            <a:endParaRPr lang="en-US" sz="1100">
              <a:ea typeface="Meiryo"/>
            </a:endParaRPr>
          </a:p>
          <a:p>
            <a:pPr lvl="1">
              <a:lnSpc>
                <a:spcPct val="130000"/>
              </a:lnSpc>
            </a:pPr>
            <a:r>
              <a:rPr lang="en-US" sz="1100" b="1" dirty="0">
                <a:ea typeface="+mn-lt"/>
                <a:cs typeface="+mn-lt"/>
              </a:rPr>
              <a:t>Key Point:</a:t>
            </a:r>
            <a:r>
              <a:rPr lang="en-US" sz="1100" dirty="0">
                <a:ea typeface="+mn-lt"/>
                <a:cs typeface="+mn-lt"/>
              </a:rPr>
              <a:t> Past practice gives substance to unclear or general contract language, but it cannot replace or contradict clear contract terms.</a:t>
            </a:r>
            <a:endParaRPr lang="en-US" sz="1100" dirty="0"/>
          </a:p>
          <a:p>
            <a:pPr>
              <a:lnSpc>
                <a:spcPct val="130000"/>
              </a:lnSpc>
            </a:pPr>
            <a:endParaRPr lang="en-US" sz="1100">
              <a:ea typeface="Meiryo"/>
            </a:endParaRPr>
          </a:p>
        </p:txBody>
      </p:sp>
    </p:spTree>
    <p:extLst>
      <p:ext uri="{BB962C8B-B14F-4D97-AF65-F5344CB8AC3E}">
        <p14:creationId xmlns:p14="http://schemas.microsoft.com/office/powerpoint/2010/main" val="17147523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0CE40DC-5723-449B-A365-A61D8C262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4" name="Picture 3" descr="A cartoon of a bird with a red hat and a red tie&#10;&#10;AI-generated content may be incorrect.">
            <a:extLst>
              <a:ext uri="{FF2B5EF4-FFF2-40B4-BE49-F238E27FC236}">
                <a16:creationId xmlns:a16="http://schemas.microsoft.com/office/drawing/2014/main" id="{A8EC8DB1-E621-33DA-DBC9-50DEF85D6D53}"/>
              </a:ext>
            </a:extLst>
          </p:cNvPr>
          <p:cNvPicPr>
            <a:picLocks noChangeAspect="1"/>
          </p:cNvPicPr>
          <p:nvPr/>
        </p:nvPicPr>
        <p:blipFill>
          <a:blip r:embed="rId2">
            <a:alphaModFix amt="61000"/>
          </a:blip>
          <a:srcRect t="7644" r="-1" b="36092"/>
          <a:stretch>
            <a:fillRect/>
          </a:stretch>
        </p:blipFill>
        <p:spPr>
          <a:xfrm>
            <a:off x="1524" y="10"/>
            <a:ext cx="12188952" cy="6857990"/>
          </a:xfrm>
          <a:prstGeom prst="rect">
            <a:avLst/>
          </a:prstGeom>
        </p:spPr>
      </p:pic>
      <p:sp>
        <p:nvSpPr>
          <p:cNvPr id="17" name="Freeform: Shape 16">
            <a:extLst>
              <a:ext uri="{FF2B5EF4-FFF2-40B4-BE49-F238E27FC236}">
                <a16:creationId xmlns:a16="http://schemas.microsoft.com/office/drawing/2014/main" id="{28207E96-6DFF-4119-B2EA-3299067D2F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42598" y="0"/>
            <a:ext cx="10189600" cy="6858000"/>
          </a:xfrm>
          <a:custGeom>
            <a:avLst/>
            <a:gdLst>
              <a:gd name="connsiteX0" fmla="*/ 8513625 w 10189600"/>
              <a:gd name="connsiteY0" fmla="*/ 0 h 6858000"/>
              <a:gd name="connsiteX1" fmla="*/ 1434689 w 10189600"/>
              <a:gd name="connsiteY1" fmla="*/ 0 h 6858000"/>
              <a:gd name="connsiteX2" fmla="*/ 1271976 w 10189600"/>
              <a:gd name="connsiteY2" fmla="*/ 160651 h 6858000"/>
              <a:gd name="connsiteX3" fmla="*/ 0 w 10189600"/>
              <a:gd name="connsiteY3" fmla="*/ 3879329 h 6858000"/>
              <a:gd name="connsiteX4" fmla="*/ 1565101 w 10189600"/>
              <a:gd name="connsiteY4" fmla="*/ 6659296 h 6858000"/>
              <a:gd name="connsiteX5" fmla="*/ 1789426 w 10189600"/>
              <a:gd name="connsiteY5" fmla="*/ 6858000 h 6858000"/>
              <a:gd name="connsiteX6" fmla="*/ 8868328 w 10189600"/>
              <a:gd name="connsiteY6" fmla="*/ 6858000 h 6858000"/>
              <a:gd name="connsiteX7" fmla="*/ 8925683 w 10189600"/>
              <a:gd name="connsiteY7" fmla="*/ 6804604 h 6858000"/>
              <a:gd name="connsiteX8" fmla="*/ 10189600 w 10189600"/>
              <a:gd name="connsiteY8" fmla="*/ 4217082 h 6858000"/>
              <a:gd name="connsiteX9" fmla="*/ 8536469 w 10189600"/>
              <a:gd name="connsiteY9" fmla="*/ 174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89600" h="6858000">
                <a:moveTo>
                  <a:pt x="8513625" y="0"/>
                </a:moveTo>
                <a:lnTo>
                  <a:pt x="1434689" y="0"/>
                </a:lnTo>
                <a:lnTo>
                  <a:pt x="1271976" y="160651"/>
                </a:lnTo>
                <a:cubicBezTo>
                  <a:pt x="451613" y="1030749"/>
                  <a:pt x="0" y="2373165"/>
                  <a:pt x="0" y="3879329"/>
                </a:cubicBezTo>
                <a:cubicBezTo>
                  <a:pt x="0" y="5207145"/>
                  <a:pt x="731040" y="5919527"/>
                  <a:pt x="1565101" y="6659296"/>
                </a:cubicBezTo>
                <a:lnTo>
                  <a:pt x="1789426" y="6858000"/>
                </a:lnTo>
                <a:lnTo>
                  <a:pt x="8868328" y="6858000"/>
                </a:lnTo>
                <a:lnTo>
                  <a:pt x="8925683" y="6804604"/>
                </a:lnTo>
                <a:cubicBezTo>
                  <a:pt x="9627437" y="6132444"/>
                  <a:pt x="10189600" y="5418356"/>
                  <a:pt x="10189600" y="4217082"/>
                </a:cubicBezTo>
                <a:cubicBezTo>
                  <a:pt x="10189600" y="2437327"/>
                  <a:pt x="9597144" y="878708"/>
                  <a:pt x="8536469" y="17461"/>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9E223C86-12C5-4A60-A21A-D7FC75EFC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57813" y="0"/>
            <a:ext cx="1323453" cy="6858000"/>
          </a:xfrm>
          <a:custGeom>
            <a:avLst/>
            <a:gdLst>
              <a:gd name="connsiteX0" fmla="*/ 28443 w 1323453"/>
              <a:gd name="connsiteY0" fmla="*/ 0 h 6858000"/>
              <a:gd name="connsiteX1" fmla="*/ 10519 w 1323453"/>
              <a:gd name="connsiteY1" fmla="*/ 0 h 6858000"/>
              <a:gd name="connsiteX2" fmla="*/ 37377 w 1323453"/>
              <a:gd name="connsiteY2" fmla="*/ 27367 h 6858000"/>
              <a:gd name="connsiteX3" fmla="*/ 1297455 w 1323453"/>
              <a:gd name="connsiteY3" fmla="*/ 4282319 h 6858000"/>
              <a:gd name="connsiteX4" fmla="*/ 248584 w 1323453"/>
              <a:gd name="connsiteY4" fmla="*/ 6615157 h 6858000"/>
              <a:gd name="connsiteX5" fmla="*/ 0 w 1323453"/>
              <a:gd name="connsiteY5" fmla="*/ 6858000 h 6858000"/>
              <a:gd name="connsiteX6" fmla="*/ 19869 w 1323453"/>
              <a:gd name="connsiteY6" fmla="*/ 6858000 h 6858000"/>
              <a:gd name="connsiteX7" fmla="*/ 267461 w 1323453"/>
              <a:gd name="connsiteY7" fmla="*/ 6616128 h 6858000"/>
              <a:gd name="connsiteX8" fmla="*/ 1316330 w 1323453"/>
              <a:gd name="connsiteY8" fmla="*/ 4283289 h 6858000"/>
              <a:gd name="connsiteX9" fmla="*/ 56253 w 1323453"/>
              <a:gd name="connsiteY9" fmla="*/ 283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3453" h="6858000">
                <a:moveTo>
                  <a:pt x="28443" y="0"/>
                </a:moveTo>
                <a:lnTo>
                  <a:pt x="10519" y="0"/>
                </a:lnTo>
                <a:lnTo>
                  <a:pt x="37377" y="27367"/>
                </a:lnTo>
                <a:cubicBezTo>
                  <a:pt x="919519" y="995374"/>
                  <a:pt x="1367465" y="2551123"/>
                  <a:pt x="1297455" y="4282319"/>
                </a:cubicBezTo>
                <a:cubicBezTo>
                  <a:pt x="1254252" y="5350659"/>
                  <a:pt x="821705" y="6026831"/>
                  <a:pt x="248584" y="6615157"/>
                </a:cubicBezTo>
                <a:lnTo>
                  <a:pt x="0" y="6858000"/>
                </a:lnTo>
                <a:lnTo>
                  <a:pt x="19869" y="6858000"/>
                </a:lnTo>
                <a:lnTo>
                  <a:pt x="267461" y="6616128"/>
                </a:lnTo>
                <a:cubicBezTo>
                  <a:pt x="840581" y="6027802"/>
                  <a:pt x="1273128" y="5351630"/>
                  <a:pt x="1316330" y="4283289"/>
                </a:cubicBezTo>
                <a:cubicBezTo>
                  <a:pt x="1386340" y="2552094"/>
                  <a:pt x="938396" y="996343"/>
                  <a:pt x="56253" y="2833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FA573AF0-3C0B-4895-A7A6-F41B03211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5" y="0"/>
            <a:ext cx="1561993" cy="6858000"/>
          </a:xfrm>
          <a:custGeom>
            <a:avLst/>
            <a:gdLst>
              <a:gd name="connsiteX0" fmla="*/ 1544228 w 1561993"/>
              <a:gd name="connsiteY0" fmla="*/ 0 h 6858000"/>
              <a:gd name="connsiteX1" fmla="*/ 1561993 w 1561993"/>
              <a:gd name="connsiteY1" fmla="*/ 0 h 6858000"/>
              <a:gd name="connsiteX2" fmla="*/ 1540943 w 1561993"/>
              <a:gd name="connsiteY2" fmla="*/ 17040 h 6858000"/>
              <a:gd name="connsiteX3" fmla="*/ 17765 w 1561993"/>
              <a:gd name="connsiteY3" fmla="*/ 4115040 h 6858000"/>
              <a:gd name="connsiteX4" fmla="*/ 1142901 w 1561993"/>
              <a:gd name="connsiteY4" fmla="*/ 6599739 h 6858000"/>
              <a:gd name="connsiteX5" fmla="*/ 1403744 w 1561993"/>
              <a:gd name="connsiteY5" fmla="*/ 6858000 h 6858000"/>
              <a:gd name="connsiteX6" fmla="*/ 1385980 w 1561993"/>
              <a:gd name="connsiteY6" fmla="*/ 6858000 h 6858000"/>
              <a:gd name="connsiteX7" fmla="*/ 1125137 w 1561993"/>
              <a:gd name="connsiteY7" fmla="*/ 6599739 h 6858000"/>
              <a:gd name="connsiteX8" fmla="*/ 0 w 1561993"/>
              <a:gd name="connsiteY8" fmla="*/ 4115040 h 6858000"/>
              <a:gd name="connsiteX9" fmla="*/ 1523178 w 1561993"/>
              <a:gd name="connsiteY9" fmla="*/ 1704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993" h="6858000">
                <a:moveTo>
                  <a:pt x="1544228" y="0"/>
                </a:moveTo>
                <a:lnTo>
                  <a:pt x="1561993" y="0"/>
                </a:lnTo>
                <a:lnTo>
                  <a:pt x="1540943" y="17040"/>
                </a:lnTo>
                <a:cubicBezTo>
                  <a:pt x="563647" y="857447"/>
                  <a:pt x="17765" y="2378351"/>
                  <a:pt x="17765" y="4115040"/>
                </a:cubicBezTo>
                <a:cubicBezTo>
                  <a:pt x="17765" y="5263323"/>
                  <a:pt x="514810" y="5955416"/>
                  <a:pt x="1142901" y="6599739"/>
                </a:cubicBezTo>
                <a:lnTo>
                  <a:pt x="1403744" y="6858000"/>
                </a:lnTo>
                <a:lnTo>
                  <a:pt x="1385980" y="6858000"/>
                </a:lnTo>
                <a:lnTo>
                  <a:pt x="1125137" y="6599739"/>
                </a:lnTo>
                <a:cubicBezTo>
                  <a:pt x="497046" y="5955416"/>
                  <a:pt x="0" y="5263323"/>
                  <a:pt x="0" y="4115040"/>
                </a:cubicBezTo>
                <a:cubicBezTo>
                  <a:pt x="0" y="2378351"/>
                  <a:pt x="545882" y="857447"/>
                  <a:pt x="1523178" y="1704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62442AC3-A9B0-4865-8A8A-1504FFC6E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34283" y="0"/>
            <a:ext cx="1904278" cy="6858000"/>
          </a:xfrm>
          <a:custGeom>
            <a:avLst/>
            <a:gdLst>
              <a:gd name="connsiteX0" fmla="*/ 624262 w 1775065"/>
              <a:gd name="connsiteY0" fmla="*/ 0 h 6858000"/>
              <a:gd name="connsiteX1" fmla="*/ 642233 w 1775065"/>
              <a:gd name="connsiteY1" fmla="*/ 0 h 6858000"/>
              <a:gd name="connsiteX2" fmla="*/ 673003 w 1775065"/>
              <a:gd name="connsiteY2" fmla="*/ 35111 h 6858000"/>
              <a:gd name="connsiteX3" fmla="*/ 1767974 w 1775065"/>
              <a:gd name="connsiteY3" fmla="*/ 3968278 h 6858000"/>
              <a:gd name="connsiteX4" fmla="*/ 115603 w 1775065"/>
              <a:gd name="connsiteY4" fmla="*/ 6776131 h 6858000"/>
              <a:gd name="connsiteX5" fmla="*/ 19890 w 1775065"/>
              <a:gd name="connsiteY5" fmla="*/ 6858000 h 6858000"/>
              <a:gd name="connsiteX6" fmla="*/ 0 w 1775065"/>
              <a:gd name="connsiteY6" fmla="*/ 6858000 h 6858000"/>
              <a:gd name="connsiteX7" fmla="*/ 96809 w 1775065"/>
              <a:gd name="connsiteY7" fmla="*/ 6775193 h 6858000"/>
              <a:gd name="connsiteX8" fmla="*/ 1749182 w 1775065"/>
              <a:gd name="connsiteY8" fmla="*/ 3967340 h 6858000"/>
              <a:gd name="connsiteX9" fmla="*/ 654209 w 1775065"/>
              <a:gd name="connsiteY9" fmla="*/ 341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5065" h="6858000">
                <a:moveTo>
                  <a:pt x="624262" y="0"/>
                </a:moveTo>
                <a:lnTo>
                  <a:pt x="642233" y="0"/>
                </a:lnTo>
                <a:lnTo>
                  <a:pt x="673003" y="35111"/>
                </a:lnTo>
                <a:cubicBezTo>
                  <a:pt x="1445427" y="977982"/>
                  <a:pt x="1833320" y="2398562"/>
                  <a:pt x="1767974" y="3968278"/>
                </a:cubicBezTo>
                <a:cubicBezTo>
                  <a:pt x="1710622" y="5345972"/>
                  <a:pt x="964135" y="6049363"/>
                  <a:pt x="115603" y="6776131"/>
                </a:cubicBezTo>
                <a:lnTo>
                  <a:pt x="19890" y="6858000"/>
                </a:lnTo>
                <a:lnTo>
                  <a:pt x="0" y="6858000"/>
                </a:lnTo>
                <a:lnTo>
                  <a:pt x="96809" y="6775193"/>
                </a:lnTo>
                <a:cubicBezTo>
                  <a:pt x="945341" y="6048424"/>
                  <a:pt x="1691828" y="5345034"/>
                  <a:pt x="1749182" y="3967340"/>
                </a:cubicBezTo>
                <a:cubicBezTo>
                  <a:pt x="1814528" y="2397623"/>
                  <a:pt x="1426634" y="977044"/>
                  <a:pt x="654209" y="34172"/>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5" name="Freeform: Shape 24">
            <a:extLst>
              <a:ext uri="{FF2B5EF4-FFF2-40B4-BE49-F238E27FC236}">
                <a16:creationId xmlns:a16="http://schemas.microsoft.com/office/drawing/2014/main" id="{68451DCE-129E-43B6-BA50-3C8339E46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89577" y="0"/>
            <a:ext cx="1825312" cy="6858000"/>
          </a:xfrm>
          <a:custGeom>
            <a:avLst/>
            <a:gdLst>
              <a:gd name="connsiteX0" fmla="*/ 516683 w 1825312"/>
              <a:gd name="connsiteY0" fmla="*/ 0 h 6858000"/>
              <a:gd name="connsiteX1" fmla="*/ 541088 w 1825312"/>
              <a:gd name="connsiteY1" fmla="*/ 0 h 6858000"/>
              <a:gd name="connsiteX2" fmla="*/ 626170 w 1825312"/>
              <a:gd name="connsiteY2" fmla="*/ 99144 h 6858000"/>
              <a:gd name="connsiteX3" fmla="*/ 1825312 w 1825312"/>
              <a:gd name="connsiteY3" fmla="*/ 3859833 h 6858000"/>
              <a:gd name="connsiteX4" fmla="*/ 279633 w 1825312"/>
              <a:gd name="connsiteY4" fmla="*/ 6651338 h 6858000"/>
              <a:gd name="connsiteX5" fmla="*/ 24403 w 1825312"/>
              <a:gd name="connsiteY5" fmla="*/ 6858000 h 6858000"/>
              <a:gd name="connsiteX6" fmla="*/ 0 w 1825312"/>
              <a:gd name="connsiteY6" fmla="*/ 6858000 h 6858000"/>
              <a:gd name="connsiteX7" fmla="*/ 255230 w 1825312"/>
              <a:gd name="connsiteY7" fmla="*/ 6651338 h 6858000"/>
              <a:gd name="connsiteX8" fmla="*/ 1800907 w 1825312"/>
              <a:gd name="connsiteY8" fmla="*/ 3859833 h 6858000"/>
              <a:gd name="connsiteX9" fmla="*/ 601765 w 1825312"/>
              <a:gd name="connsiteY9" fmla="*/ 991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312" h="6858000">
                <a:moveTo>
                  <a:pt x="516683" y="0"/>
                </a:moveTo>
                <a:lnTo>
                  <a:pt x="541088" y="0"/>
                </a:lnTo>
                <a:lnTo>
                  <a:pt x="626170" y="99144"/>
                </a:lnTo>
                <a:cubicBezTo>
                  <a:pt x="1403484" y="1069501"/>
                  <a:pt x="1825312" y="2396484"/>
                  <a:pt x="1825312" y="3859833"/>
                </a:cubicBezTo>
                <a:cubicBezTo>
                  <a:pt x="1825312" y="5149904"/>
                  <a:pt x="1142485" y="5927455"/>
                  <a:pt x="279633" y="6651338"/>
                </a:cubicBezTo>
                <a:lnTo>
                  <a:pt x="24403" y="6858000"/>
                </a:lnTo>
                <a:lnTo>
                  <a:pt x="0" y="6858000"/>
                </a:lnTo>
                <a:lnTo>
                  <a:pt x="255230" y="6651338"/>
                </a:lnTo>
                <a:cubicBezTo>
                  <a:pt x="1118082" y="5927455"/>
                  <a:pt x="1800907" y="5149904"/>
                  <a:pt x="1800907" y="3859833"/>
                </a:cubicBezTo>
                <a:cubicBezTo>
                  <a:pt x="1800907" y="2396484"/>
                  <a:pt x="1379079" y="1069501"/>
                  <a:pt x="601765" y="9914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66534E-A77D-3E10-DFD9-C0FCE690CA20}"/>
              </a:ext>
            </a:extLst>
          </p:cNvPr>
          <p:cNvSpPr>
            <a:spLocks noGrp="1"/>
          </p:cNvSpPr>
          <p:nvPr>
            <p:ph type="title"/>
          </p:nvPr>
        </p:nvSpPr>
        <p:spPr>
          <a:xfrm>
            <a:off x="2109163" y="893763"/>
            <a:ext cx="7476817" cy="1651054"/>
          </a:xfrm>
        </p:spPr>
        <p:txBody>
          <a:bodyPr anchor="b">
            <a:normAutofit/>
          </a:bodyPr>
          <a:lstStyle/>
          <a:p>
            <a:pPr algn="ctr"/>
            <a:r>
              <a:rPr lang="en-US" b="0" dirty="0">
                <a:ea typeface="+mj-lt"/>
                <a:cs typeface="+mj-lt"/>
              </a:rPr>
              <a:t>Ambiguity in Contract Language: Identifying Ambiguity</a:t>
            </a:r>
            <a:endParaRPr lang="en-US" dirty="0">
              <a:ea typeface="Meiryo"/>
            </a:endParaRPr>
          </a:p>
        </p:txBody>
      </p:sp>
      <p:sp>
        <p:nvSpPr>
          <p:cNvPr id="3" name="Content Placeholder 2">
            <a:extLst>
              <a:ext uri="{FF2B5EF4-FFF2-40B4-BE49-F238E27FC236}">
                <a16:creationId xmlns:a16="http://schemas.microsoft.com/office/drawing/2014/main" id="{7F949AD2-C743-08F9-BB0E-13B3A12F2761}"/>
              </a:ext>
            </a:extLst>
          </p:cNvPr>
          <p:cNvSpPr>
            <a:spLocks noGrp="1"/>
          </p:cNvSpPr>
          <p:nvPr>
            <p:ph idx="1"/>
          </p:nvPr>
        </p:nvSpPr>
        <p:spPr>
          <a:xfrm>
            <a:off x="2245932" y="2775004"/>
            <a:ext cx="7193509" cy="3658156"/>
          </a:xfrm>
        </p:spPr>
        <p:txBody>
          <a:bodyPr vert="horz" lIns="109728" tIns="109728" rIns="109728" bIns="91440" rtlCol="0" anchor="t">
            <a:noAutofit/>
          </a:bodyPr>
          <a:lstStyle/>
          <a:p>
            <a:pPr>
              <a:lnSpc>
                <a:spcPct val="130000"/>
              </a:lnSpc>
            </a:pPr>
            <a:r>
              <a:rPr lang="en-US" sz="1600" b="1" dirty="0">
                <a:ea typeface="+mn-lt"/>
                <a:cs typeface="+mn-lt"/>
              </a:rPr>
              <a:t>Ambiguity exists when:</a:t>
            </a:r>
            <a:endParaRPr lang="en-US" sz="1600" dirty="0">
              <a:ea typeface="Meiryo"/>
            </a:endParaRPr>
          </a:p>
          <a:p>
            <a:pPr marL="285750" indent="-285750">
              <a:lnSpc>
                <a:spcPct val="130000"/>
              </a:lnSpc>
              <a:buFont typeface="Arial"/>
              <a:buChar char="•"/>
            </a:pPr>
            <a:r>
              <a:rPr lang="en-US" sz="1600" dirty="0">
                <a:ea typeface="+mn-lt"/>
                <a:cs typeface="+mn-lt"/>
              </a:rPr>
              <a:t>Language can reasonably be read in more than one way.</a:t>
            </a:r>
            <a:endParaRPr lang="en-US" sz="1600" dirty="0">
              <a:ea typeface="Meiryo"/>
            </a:endParaRPr>
          </a:p>
          <a:p>
            <a:pPr marL="285750" indent="-285750">
              <a:lnSpc>
                <a:spcPct val="130000"/>
              </a:lnSpc>
              <a:buFont typeface="Arial"/>
              <a:buChar char="•"/>
            </a:pPr>
            <a:r>
              <a:rPr lang="en-US" sz="1600" dirty="0">
                <a:ea typeface="+mn-lt"/>
                <a:cs typeface="+mn-lt"/>
              </a:rPr>
              <a:t>Terms are vague, general, or undefined.</a:t>
            </a:r>
            <a:endParaRPr lang="en-US" sz="1600" dirty="0">
              <a:ea typeface="Meiryo"/>
            </a:endParaRPr>
          </a:p>
          <a:p>
            <a:pPr marL="285750" indent="-285750">
              <a:lnSpc>
                <a:spcPct val="130000"/>
              </a:lnSpc>
              <a:buFont typeface="Arial"/>
              <a:buChar char="•"/>
            </a:pPr>
            <a:r>
              <a:rPr lang="en-US" sz="1600" dirty="0">
                <a:ea typeface="+mn-lt"/>
                <a:cs typeface="+mn-lt"/>
              </a:rPr>
              <a:t>Different sections seem to conflict.</a:t>
            </a:r>
            <a:endParaRPr lang="en-US" sz="1600" dirty="0">
              <a:ea typeface="Meiryo"/>
            </a:endParaRPr>
          </a:p>
          <a:p>
            <a:pPr>
              <a:lnSpc>
                <a:spcPct val="130000"/>
              </a:lnSpc>
            </a:pPr>
            <a:r>
              <a:rPr lang="en-US" sz="1600" b="1" dirty="0">
                <a:ea typeface="+mn-lt"/>
                <a:cs typeface="+mn-lt"/>
              </a:rPr>
              <a:t>Examples of ambiguous terms:</a:t>
            </a:r>
            <a:endParaRPr lang="en-US" sz="1600" dirty="0">
              <a:ea typeface="Meiryo"/>
            </a:endParaRPr>
          </a:p>
          <a:p>
            <a:pPr marL="285750" indent="-285750">
              <a:lnSpc>
                <a:spcPct val="130000"/>
              </a:lnSpc>
              <a:buFont typeface="Arial"/>
              <a:buChar char="•"/>
            </a:pPr>
            <a:r>
              <a:rPr lang="en-US" sz="1600" dirty="0">
                <a:ea typeface="+mn-lt"/>
                <a:cs typeface="+mn-lt"/>
              </a:rPr>
              <a:t>“Reasonable time”</a:t>
            </a:r>
            <a:endParaRPr lang="en-US" sz="1600" dirty="0">
              <a:ea typeface="Meiryo"/>
            </a:endParaRPr>
          </a:p>
          <a:p>
            <a:pPr marL="285750" indent="-285750">
              <a:lnSpc>
                <a:spcPct val="130000"/>
              </a:lnSpc>
              <a:buFont typeface="Arial"/>
              <a:buChar char="•"/>
            </a:pPr>
            <a:r>
              <a:rPr lang="en-US" sz="1600" dirty="0">
                <a:ea typeface="+mn-lt"/>
                <a:cs typeface="+mn-lt"/>
              </a:rPr>
              <a:t>“Fair opportunity”</a:t>
            </a:r>
            <a:endParaRPr lang="en-US" sz="1600" dirty="0">
              <a:ea typeface="Meiryo"/>
            </a:endParaRPr>
          </a:p>
          <a:p>
            <a:pPr marL="285750" indent="-285750">
              <a:lnSpc>
                <a:spcPct val="130000"/>
              </a:lnSpc>
              <a:buFont typeface="Arial"/>
              <a:buChar char="•"/>
            </a:pPr>
            <a:r>
              <a:rPr lang="en-US" sz="1600" dirty="0">
                <a:ea typeface="+mn-lt"/>
                <a:cs typeface="+mn-lt"/>
              </a:rPr>
              <a:t>“As needed”</a:t>
            </a:r>
            <a:endParaRPr lang="en-US" sz="1600" dirty="0">
              <a:ea typeface="Meiryo"/>
            </a:endParaRPr>
          </a:p>
          <a:p>
            <a:pPr>
              <a:lnSpc>
                <a:spcPct val="130000"/>
              </a:lnSpc>
            </a:pPr>
            <a:endParaRPr lang="en-US" sz="1600" dirty="0">
              <a:ea typeface="Meiryo"/>
            </a:endParaRPr>
          </a:p>
        </p:txBody>
      </p:sp>
    </p:spTree>
    <p:extLst>
      <p:ext uri="{BB962C8B-B14F-4D97-AF65-F5344CB8AC3E}">
        <p14:creationId xmlns:p14="http://schemas.microsoft.com/office/powerpoint/2010/main" val="835948609"/>
      </p:ext>
    </p:extLst>
  </p:cSld>
  <p:clrMapOvr>
    <a:masterClrMapping/>
  </p:clrMapOvr>
  <p:transition spd="slow">
    <p:wipe/>
  </p:transition>
</p:sld>
</file>

<file path=ppt/theme/theme1.xml><?xml version="1.0" encoding="utf-8"?>
<a:theme xmlns:a="http://schemas.openxmlformats.org/drawingml/2006/main" name="SketchLinesVTI">
  <a:themeElements>
    <a:clrScheme name="SketchLines">
      <a:dk1>
        <a:sysClr val="windowText" lastClr="000000"/>
      </a:dk1>
      <a:lt1>
        <a:sysClr val="window" lastClr="FFFFFF"/>
      </a:lt1>
      <a:dk2>
        <a:srgbClr val="564E4E"/>
      </a:dk2>
      <a:lt2>
        <a:srgbClr val="EEEBE2"/>
      </a:lt2>
      <a:accent1>
        <a:srgbClr val="E54837"/>
      </a:accent1>
      <a:accent2>
        <a:srgbClr val="947F53"/>
      </a:accent2>
      <a:accent3>
        <a:srgbClr val="BE8D64"/>
      </a:accent3>
      <a:accent4>
        <a:srgbClr val="E0C171"/>
      </a:accent4>
      <a:accent5>
        <a:srgbClr val="968572"/>
      </a:accent5>
      <a:accent6>
        <a:srgbClr val="855D5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49</Slides>
  <Notes>0</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SketchLinesVTI</vt:lpstr>
      <vt:lpstr>Understanding Contract Interpretation</vt:lpstr>
      <vt:lpstr>Why do I need to understand contractual interpretation?</vt:lpstr>
      <vt:lpstr>Will it help my cases?</vt:lpstr>
      <vt:lpstr>Basic Principles of Contract Interpretation</vt:lpstr>
      <vt:lpstr>Hierarchy of Interpretation Tools</vt:lpstr>
      <vt:lpstr>Past Practice: Definition &amp; Importance</vt:lpstr>
      <vt:lpstr>Past Practice: The Tests</vt:lpstr>
      <vt:lpstr>Past Practice: Examples</vt:lpstr>
      <vt:lpstr>Ambiguity in Contract Language: Identifying Ambiguity</vt:lpstr>
      <vt:lpstr>Ambiguity in Contract Language: Resolving Ambiguity</vt:lpstr>
      <vt:lpstr>Management Rights</vt:lpstr>
      <vt:lpstr>Employee Rights</vt:lpstr>
      <vt:lpstr>Balancing Management and Employee Rights</vt:lpstr>
      <vt:lpstr>Case Example: Schedule Changes</vt:lpstr>
      <vt:lpstr>Question for Stewards</vt:lpstr>
      <vt:lpstr>Discussion &amp; Answer</vt:lpstr>
      <vt:lpstr>Arbitrator Principles: Key Rules</vt:lpstr>
      <vt:lpstr>Arbitrator Principles: In Action</vt:lpstr>
      <vt:lpstr>Common Steward Mistakes to Avoid</vt:lpstr>
      <vt:lpstr>Common Steward Mistakes to Avoid</vt:lpstr>
      <vt:lpstr>Breaking Down Contract Language: Identify the Clause</vt:lpstr>
      <vt:lpstr>Separate Mandatory vs. Discretionary Language</vt:lpstr>
      <vt:lpstr>Define Key Terms</vt:lpstr>
      <vt:lpstr>Read in Context</vt:lpstr>
      <vt:lpstr>Apply Interpretation Tools</vt:lpstr>
      <vt:lpstr>Summarize the Meaning</vt:lpstr>
      <vt:lpstr>Walkthrough Example: Article 32 Section 1</vt:lpstr>
      <vt:lpstr>Step 1: Identify the Clause</vt:lpstr>
      <vt:lpstr>Step 2: Separate Mandatory vs. Discretionary</vt:lpstr>
      <vt:lpstr>Step 3: Define Key Terms</vt:lpstr>
      <vt:lpstr>Step 4: Read in Context</vt:lpstr>
      <vt:lpstr>Step 5: Apply Interpretation Tools</vt:lpstr>
      <vt:lpstr>Step 6: Summarize the Meaning</vt:lpstr>
      <vt:lpstr>Walkthrough Example: Article 12, Section 4</vt:lpstr>
      <vt:lpstr>Step 1: Identify the Clause</vt:lpstr>
      <vt:lpstr>Step 2: Separate Mandatory vs. Discretionary</vt:lpstr>
      <vt:lpstr>Step 3: Define Key Terms</vt:lpstr>
      <vt:lpstr>Step 4: Read in Context</vt:lpstr>
      <vt:lpstr>Step 5: Apply Interpretation Tools</vt:lpstr>
      <vt:lpstr>Step 6: Summarize the Meaning</vt:lpstr>
      <vt:lpstr>Final Scenario – Putting It All Together</vt:lpstr>
      <vt:lpstr>Key Details:</vt:lpstr>
      <vt:lpstr>Class Question:</vt:lpstr>
      <vt:lpstr>Interpretation:</vt:lpstr>
      <vt:lpstr>Steward Approach:</vt:lpstr>
      <vt:lpstr>PowerPoint Presentation</vt:lpstr>
      <vt:lpstr>Recap: Key Contract Interpretation Principles</vt:lpstr>
      <vt:lpstr>Steward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678</cp:revision>
  <dcterms:created xsi:type="dcterms:W3CDTF">2025-08-26T14:35:00Z</dcterms:created>
  <dcterms:modified xsi:type="dcterms:W3CDTF">2025-09-03T17:06:17Z</dcterms:modified>
</cp:coreProperties>
</file>